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3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65" r:id="rId2"/>
    <p:sldMasterId id="2147483678" r:id="rId3"/>
    <p:sldMasterId id="2147483695" r:id="rId4"/>
  </p:sldMasterIdLst>
  <p:notesMasterIdLst>
    <p:notesMasterId r:id="rId14"/>
  </p:notesMasterIdLst>
  <p:sldIdLst>
    <p:sldId id="323" r:id="rId5"/>
    <p:sldId id="324" r:id="rId6"/>
    <p:sldId id="657" r:id="rId7"/>
    <p:sldId id="263" r:id="rId8"/>
    <p:sldId id="656" r:id="rId9"/>
    <p:sldId id="669" r:id="rId10"/>
    <p:sldId id="664" r:id="rId11"/>
    <p:sldId id="668" r:id="rId12"/>
    <p:sldId id="302" r:id="rId13"/>
  </p:sldIdLst>
  <p:sldSz cx="10160000" cy="5715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788">
          <p15:clr>
            <a:srgbClr val="A4A3A4"/>
          </p15:clr>
        </p15:guide>
        <p15:guide id="2" pos="316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EA1BA"/>
    <a:srgbClr val="E2EA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7BF119A-90A2-4615-AFF0-83E3EDE48BE3}" v="13" dt="2023-10-16T12:21:50.68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798" autoAdjust="0"/>
    <p:restoredTop sz="74969" autoAdjust="0"/>
  </p:normalViewPr>
  <p:slideViewPr>
    <p:cSldViewPr>
      <p:cViewPr varScale="1">
        <p:scale>
          <a:sx n="99" d="100"/>
          <a:sy n="99" d="100"/>
        </p:scale>
        <p:origin x="1332" y="72"/>
      </p:cViewPr>
      <p:guideLst>
        <p:guide orient="horz" pos="1788"/>
        <p:guide pos="3169"/>
      </p:guideLst>
    </p:cSldViewPr>
  </p:slideViewPr>
  <p:outlineViewPr>
    <p:cViewPr>
      <p:scale>
        <a:sx n="33" d="100"/>
        <a:sy n="33" d="100"/>
      </p:scale>
      <p:origin x="0" y="-36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67" d="100"/>
          <a:sy n="67" d="100"/>
        </p:scale>
        <p:origin x="312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microsoft.com/office/2016/11/relationships/changesInfo" Target="changesInfos/changesInfo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墨 李" userId="a21178beacbc4db0" providerId="LiveId" clId="{D7C2DDBC-5C8C-4D74-B662-27CE662C7014}"/>
    <pc:docChg chg="undo custSel modSld">
      <pc:chgData name="墨 李" userId="a21178beacbc4db0" providerId="LiveId" clId="{D7C2DDBC-5C8C-4D74-B662-27CE662C7014}" dt="2023-10-08T04:02:40.662" v="4192" actId="20577"/>
      <pc:docMkLst>
        <pc:docMk/>
      </pc:docMkLst>
      <pc:sldChg chg="modNotesTx">
        <pc:chgData name="墨 李" userId="a21178beacbc4db0" providerId="LiveId" clId="{D7C2DDBC-5C8C-4D74-B662-27CE662C7014}" dt="2023-10-08T03:08:21.538" v="1133" actId="20577"/>
        <pc:sldMkLst>
          <pc:docMk/>
          <pc:sldMk cId="0" sldId="263"/>
        </pc:sldMkLst>
      </pc:sldChg>
      <pc:sldChg chg="modTransition modNotesTx">
        <pc:chgData name="墨 李" userId="a21178beacbc4db0" providerId="LiveId" clId="{D7C2DDBC-5C8C-4D74-B662-27CE662C7014}" dt="2023-10-08T03:50:24.890" v="4061"/>
        <pc:sldMkLst>
          <pc:docMk/>
          <pc:sldMk cId="2769099236" sldId="323"/>
        </pc:sldMkLst>
      </pc:sldChg>
      <pc:sldChg chg="modNotesTx">
        <pc:chgData name="墨 李" userId="a21178beacbc4db0" providerId="LiveId" clId="{D7C2DDBC-5C8C-4D74-B662-27CE662C7014}" dt="2023-10-08T03:01:48.912" v="908"/>
        <pc:sldMkLst>
          <pc:docMk/>
          <pc:sldMk cId="1957247000" sldId="324"/>
        </pc:sldMkLst>
      </pc:sldChg>
      <pc:sldChg chg="modNotesTx">
        <pc:chgData name="墨 李" userId="a21178beacbc4db0" providerId="LiveId" clId="{D7C2DDBC-5C8C-4D74-B662-27CE662C7014}" dt="2023-10-08T03:17:42.606" v="2227" actId="20577"/>
        <pc:sldMkLst>
          <pc:docMk/>
          <pc:sldMk cId="2774089835" sldId="326"/>
        </pc:sldMkLst>
      </pc:sldChg>
      <pc:sldChg chg="modSp mod modNotesTx">
        <pc:chgData name="墨 李" userId="a21178beacbc4db0" providerId="LiveId" clId="{D7C2DDBC-5C8C-4D74-B662-27CE662C7014}" dt="2023-10-08T03:49:36.242" v="4059" actId="20577"/>
        <pc:sldMkLst>
          <pc:docMk/>
          <pc:sldMk cId="2992587392" sldId="621"/>
        </pc:sldMkLst>
        <pc:spChg chg="mod">
          <ac:chgData name="墨 李" userId="a21178beacbc4db0" providerId="LiveId" clId="{D7C2DDBC-5C8C-4D74-B662-27CE662C7014}" dt="2023-10-07T18:09:38.471" v="308" actId="20577"/>
          <ac:spMkLst>
            <pc:docMk/>
            <pc:sldMk cId="2992587392" sldId="621"/>
            <ac:spMk id="8" creationId="{79BD13E1-B408-710C-920E-348BF4B0F77C}"/>
          </ac:spMkLst>
        </pc:spChg>
        <pc:spChg chg="mod">
          <ac:chgData name="墨 李" userId="a21178beacbc4db0" providerId="LiveId" clId="{D7C2DDBC-5C8C-4D74-B662-27CE662C7014}" dt="2023-10-07T17:56:30.600" v="2" actId="20577"/>
          <ac:spMkLst>
            <pc:docMk/>
            <pc:sldMk cId="2992587392" sldId="621"/>
            <ac:spMk id="13" creationId="{08CAE7D0-DD32-42EE-26FD-F24A8896808E}"/>
          </ac:spMkLst>
        </pc:spChg>
      </pc:sldChg>
      <pc:sldChg chg="modTransition modNotesTx">
        <pc:chgData name="墨 李" userId="a21178beacbc4db0" providerId="LiveId" clId="{D7C2DDBC-5C8C-4D74-B662-27CE662C7014}" dt="2023-10-08T03:59:54.492" v="4156" actId="20577"/>
        <pc:sldMkLst>
          <pc:docMk/>
          <pc:sldMk cId="0" sldId="626"/>
        </pc:sldMkLst>
      </pc:sldChg>
      <pc:sldChg chg="modNotesTx">
        <pc:chgData name="墨 李" userId="a21178beacbc4db0" providerId="LiveId" clId="{D7C2DDBC-5C8C-4D74-B662-27CE662C7014}" dt="2023-10-08T03:55:42.943" v="4083" actId="20577"/>
        <pc:sldMkLst>
          <pc:docMk/>
          <pc:sldMk cId="0" sldId="627"/>
        </pc:sldMkLst>
      </pc:sldChg>
      <pc:sldChg chg="modNotesTx">
        <pc:chgData name="墨 李" userId="a21178beacbc4db0" providerId="LiveId" clId="{D7C2DDBC-5C8C-4D74-B662-27CE662C7014}" dt="2023-10-08T03:17:17.942" v="2163" actId="20577"/>
        <pc:sldMkLst>
          <pc:docMk/>
          <pc:sldMk cId="0" sldId="641"/>
        </pc:sldMkLst>
      </pc:sldChg>
      <pc:sldChg chg="modNotesTx">
        <pc:chgData name="墨 李" userId="a21178beacbc4db0" providerId="LiveId" clId="{D7C2DDBC-5C8C-4D74-B662-27CE662C7014}" dt="2023-10-08T03:49:04.776" v="3932" actId="20577"/>
        <pc:sldMkLst>
          <pc:docMk/>
          <pc:sldMk cId="0" sldId="642"/>
        </pc:sldMkLst>
      </pc:sldChg>
      <pc:sldChg chg="modSp mod modNotesTx">
        <pc:chgData name="墨 李" userId="a21178beacbc4db0" providerId="LiveId" clId="{D7C2DDBC-5C8C-4D74-B662-27CE662C7014}" dt="2023-10-08T03:48:00.188" v="3764" actId="20577"/>
        <pc:sldMkLst>
          <pc:docMk/>
          <pc:sldMk cId="0" sldId="646"/>
        </pc:sldMkLst>
        <pc:picChg chg="mod">
          <ac:chgData name="墨 李" userId="a21178beacbc4db0" providerId="LiveId" clId="{D7C2DDBC-5C8C-4D74-B662-27CE662C7014}" dt="2023-10-08T03:47:25.944" v="3649" actId="1076"/>
          <ac:picMkLst>
            <pc:docMk/>
            <pc:sldMk cId="0" sldId="646"/>
            <ac:picMk id="4" creationId="{00000000-0000-0000-0000-000000000000}"/>
          </ac:picMkLst>
        </pc:picChg>
        <pc:picChg chg="mod">
          <ac:chgData name="墨 李" userId="a21178beacbc4db0" providerId="LiveId" clId="{D7C2DDBC-5C8C-4D74-B662-27CE662C7014}" dt="2023-10-08T03:47:22.848" v="3648" actId="1076"/>
          <ac:picMkLst>
            <pc:docMk/>
            <pc:sldMk cId="0" sldId="646"/>
            <ac:picMk id="7" creationId="{00000000-0000-0000-0000-000000000000}"/>
          </ac:picMkLst>
        </pc:picChg>
      </pc:sldChg>
      <pc:sldChg chg="modSp mod modNotesTx">
        <pc:chgData name="墨 李" userId="a21178beacbc4db0" providerId="LiveId" clId="{D7C2DDBC-5C8C-4D74-B662-27CE662C7014}" dt="2023-10-08T03:35:51.613" v="3332" actId="20577"/>
        <pc:sldMkLst>
          <pc:docMk/>
          <pc:sldMk cId="0" sldId="652"/>
        </pc:sldMkLst>
        <pc:spChg chg="mod">
          <ac:chgData name="墨 李" userId="a21178beacbc4db0" providerId="LiveId" clId="{D7C2DDBC-5C8C-4D74-B662-27CE662C7014}" dt="2023-10-08T03:28:48.864" v="3083" actId="20577"/>
          <ac:spMkLst>
            <pc:docMk/>
            <pc:sldMk cId="0" sldId="652"/>
            <ac:spMk id="22" creationId="{00000000-0000-0000-0000-000000000000}"/>
          </ac:spMkLst>
        </pc:spChg>
      </pc:sldChg>
      <pc:sldChg chg="modSp mod modNotesTx">
        <pc:chgData name="墨 李" userId="a21178beacbc4db0" providerId="LiveId" clId="{D7C2DDBC-5C8C-4D74-B662-27CE662C7014}" dt="2023-10-08T03:55:11.647" v="4062" actId="20577"/>
        <pc:sldMkLst>
          <pc:docMk/>
          <pc:sldMk cId="1349581241" sldId="653"/>
        </pc:sldMkLst>
        <pc:spChg chg="mod">
          <ac:chgData name="墨 李" userId="a21178beacbc4db0" providerId="LiveId" clId="{D7C2DDBC-5C8C-4D74-B662-27CE662C7014}" dt="2023-10-08T03:09:17.090" v="1179" actId="20577"/>
          <ac:spMkLst>
            <pc:docMk/>
            <pc:sldMk cId="1349581241" sldId="653"/>
            <ac:spMk id="18" creationId="{8D879B2B-4234-D7F1-F30B-0CEF23B5541E}"/>
          </ac:spMkLst>
        </pc:spChg>
      </pc:sldChg>
      <pc:sldChg chg="modSp mod modNotesTx">
        <pc:chgData name="墨 李" userId="a21178beacbc4db0" providerId="LiveId" clId="{D7C2DDBC-5C8C-4D74-B662-27CE662C7014}" dt="2023-10-08T04:02:40.662" v="4192" actId="20577"/>
        <pc:sldMkLst>
          <pc:docMk/>
          <pc:sldMk cId="2499908726" sldId="654"/>
        </pc:sldMkLst>
        <pc:spChg chg="mod">
          <ac:chgData name="墨 李" userId="a21178beacbc4db0" providerId="LiveId" clId="{D7C2DDBC-5C8C-4D74-B662-27CE662C7014}" dt="2023-10-08T03:19:19.409" v="2384" actId="20577"/>
          <ac:spMkLst>
            <pc:docMk/>
            <pc:sldMk cId="2499908726" sldId="654"/>
            <ac:spMk id="5" creationId="{72B198E6-CB75-82A2-6F2E-1CF4DE565DFF}"/>
          </ac:spMkLst>
        </pc:spChg>
      </pc:sldChg>
      <pc:sldChg chg="modSp mod">
        <pc:chgData name="墨 李" userId="a21178beacbc4db0" providerId="LiveId" clId="{D7C2DDBC-5C8C-4D74-B662-27CE662C7014}" dt="2023-10-08T03:26:34.312" v="2908" actId="20577"/>
        <pc:sldMkLst>
          <pc:docMk/>
          <pc:sldMk cId="725103463" sldId="655"/>
        </pc:sldMkLst>
        <pc:spChg chg="mod">
          <ac:chgData name="墨 李" userId="a21178beacbc4db0" providerId="LiveId" clId="{D7C2DDBC-5C8C-4D74-B662-27CE662C7014}" dt="2023-10-08T03:26:34.312" v="2908" actId="20577"/>
          <ac:spMkLst>
            <pc:docMk/>
            <pc:sldMk cId="725103463" sldId="655"/>
            <ac:spMk id="17" creationId="{F882D391-5FB6-B6BD-66BF-938C7E0669C6}"/>
          </ac:spMkLst>
        </pc:spChg>
      </pc:sldChg>
      <pc:sldChg chg="modNotesTx">
        <pc:chgData name="墨 李" userId="a21178beacbc4db0" providerId="LiveId" clId="{D7C2DDBC-5C8C-4D74-B662-27CE662C7014}" dt="2023-10-08T03:12:27.604" v="1646" actId="20577"/>
        <pc:sldMkLst>
          <pc:docMk/>
          <pc:sldMk cId="2439849600" sldId="656"/>
        </pc:sldMkLst>
      </pc:sldChg>
      <pc:sldChg chg="modNotesTx">
        <pc:chgData name="墨 李" userId="a21178beacbc4db0" providerId="LiveId" clId="{D7C2DDBC-5C8C-4D74-B662-27CE662C7014}" dt="2023-10-08T03:03:45.969" v="957" actId="20577"/>
        <pc:sldMkLst>
          <pc:docMk/>
          <pc:sldMk cId="1969195675" sldId="657"/>
        </pc:sldMkLst>
      </pc:sldChg>
      <pc:sldChg chg="modNotesTx">
        <pc:chgData name="墨 李" userId="a21178beacbc4db0" providerId="LiveId" clId="{D7C2DDBC-5C8C-4D74-B662-27CE662C7014}" dt="2023-10-08T03:47:10.224" v="3647" actId="20577"/>
        <pc:sldMkLst>
          <pc:docMk/>
          <pc:sldMk cId="3813806591" sldId="660"/>
        </pc:sldMkLst>
      </pc:sldChg>
      <pc:sldChg chg="modSp mod modNotesTx">
        <pc:chgData name="墨 李" userId="a21178beacbc4db0" providerId="LiveId" clId="{D7C2DDBC-5C8C-4D74-B662-27CE662C7014}" dt="2023-10-08T03:46:52.738" v="3583" actId="20577"/>
        <pc:sldMkLst>
          <pc:docMk/>
          <pc:sldMk cId="1785230755" sldId="662"/>
        </pc:sldMkLst>
        <pc:spChg chg="mod">
          <ac:chgData name="墨 李" userId="a21178beacbc4db0" providerId="LiveId" clId="{D7C2DDBC-5C8C-4D74-B662-27CE662C7014}" dt="2023-10-08T03:35:14.010" v="3289" actId="20577"/>
          <ac:spMkLst>
            <pc:docMk/>
            <pc:sldMk cId="1785230755" sldId="662"/>
            <ac:spMk id="3" creationId="{00000000-0000-0000-0000-000000000000}"/>
          </ac:spMkLst>
        </pc:spChg>
        <pc:spChg chg="mod">
          <ac:chgData name="墨 李" userId="a21178beacbc4db0" providerId="LiveId" clId="{D7C2DDBC-5C8C-4D74-B662-27CE662C7014}" dt="2023-10-08T03:44:56.907" v="3523" actId="20577"/>
          <ac:spMkLst>
            <pc:docMk/>
            <pc:sldMk cId="1785230755" sldId="662"/>
            <ac:spMk id="4" creationId="{00000000-0000-0000-0000-000000000000}"/>
          </ac:spMkLst>
        </pc:spChg>
      </pc:sldChg>
      <pc:sldChg chg="modSp mod modNotesTx">
        <pc:chgData name="墨 李" userId="a21178beacbc4db0" providerId="LiveId" clId="{D7C2DDBC-5C8C-4D74-B662-27CE662C7014}" dt="2023-10-08T03:25:46.108" v="2854" actId="20577"/>
        <pc:sldMkLst>
          <pc:docMk/>
          <pc:sldMk cId="451529413" sldId="663"/>
        </pc:sldMkLst>
        <pc:spChg chg="mod">
          <ac:chgData name="墨 李" userId="a21178beacbc4db0" providerId="LiveId" clId="{D7C2DDBC-5C8C-4D74-B662-27CE662C7014}" dt="2023-10-08T03:22:18.930" v="2721" actId="1076"/>
          <ac:spMkLst>
            <pc:docMk/>
            <pc:sldMk cId="451529413" sldId="663"/>
            <ac:spMk id="8" creationId="{E383579A-57A8-EA8D-3C24-2ABE6829F288}"/>
          </ac:spMkLst>
        </pc:spChg>
      </pc:sldChg>
      <pc:sldChg chg="modSp mod modNotesTx">
        <pc:chgData name="墨 李" userId="a21178beacbc4db0" providerId="LiveId" clId="{D7C2DDBC-5C8C-4D74-B662-27CE662C7014}" dt="2023-10-08T04:02:25.384" v="4180" actId="20577"/>
        <pc:sldMkLst>
          <pc:docMk/>
          <pc:sldMk cId="4137185648" sldId="664"/>
        </pc:sldMkLst>
        <pc:spChg chg="mod">
          <ac:chgData name="墨 李" userId="a21178beacbc4db0" providerId="LiveId" clId="{D7C2DDBC-5C8C-4D74-B662-27CE662C7014}" dt="2023-10-08T03:27:23.247" v="2940" actId="20577"/>
          <ac:spMkLst>
            <pc:docMk/>
            <pc:sldMk cId="4137185648" sldId="664"/>
            <ac:spMk id="8" creationId="{E383579A-57A8-EA8D-3C24-2ABE6829F288}"/>
          </ac:spMkLst>
        </pc:spChg>
        <pc:spChg chg="mod">
          <ac:chgData name="墨 李" userId="a21178beacbc4db0" providerId="LiveId" clId="{D7C2DDBC-5C8C-4D74-B662-27CE662C7014}" dt="2023-10-07T17:58:12.288" v="129" actId="14100"/>
          <ac:spMkLst>
            <pc:docMk/>
            <pc:sldMk cId="4137185648" sldId="664"/>
            <ac:spMk id="13" creationId="{5F8E338E-F458-7D8A-18FE-BBF3E98CF86B}"/>
          </ac:spMkLst>
        </pc:spChg>
      </pc:sldChg>
    </pc:docChg>
  </pc:docChgLst>
  <pc:docChgLst>
    <pc:chgData name="橙 以歆" userId="c4762fc0a574f704" providerId="Windows Live" clId="Web-{C15E8881-4FAD-4E15-93A3-CFC75F0467EE}"/>
    <pc:docChg chg="modSld">
      <pc:chgData name="橙 以歆" userId="c4762fc0a574f704" providerId="Windows Live" clId="Web-{C15E8881-4FAD-4E15-93A3-CFC75F0467EE}" dt="2023-10-06T13:12:58.821" v="2" actId="1076"/>
      <pc:docMkLst>
        <pc:docMk/>
      </pc:docMkLst>
      <pc:sldChg chg="modSp">
        <pc:chgData name="橙 以歆" userId="c4762fc0a574f704" providerId="Windows Live" clId="Web-{C15E8881-4FAD-4E15-93A3-CFC75F0467EE}" dt="2023-10-06T13:12:58.821" v="2" actId="1076"/>
        <pc:sldMkLst>
          <pc:docMk/>
          <pc:sldMk cId="2769099236" sldId="323"/>
        </pc:sldMkLst>
        <pc:spChg chg="mod">
          <ac:chgData name="橙 以歆" userId="c4762fc0a574f704" providerId="Windows Live" clId="Web-{C15E8881-4FAD-4E15-93A3-CFC75F0467EE}" dt="2023-10-06T13:12:58.821" v="2" actId="1076"/>
          <ac:spMkLst>
            <pc:docMk/>
            <pc:sldMk cId="2769099236" sldId="323"/>
            <ac:spMk id="15" creationId="{38F72E72-0A92-65BA-9AE5-6442197CAD44}"/>
          </ac:spMkLst>
        </pc:spChg>
      </pc:sldChg>
    </pc:docChg>
  </pc:docChgLst>
  <pc:docChgLst>
    <pc:chgData name="以歆 橙" userId="c4762fc0a574f704" providerId="LiveId" clId="{914CBB9B-70A5-4DC2-B206-BDDB243E0972}"/>
    <pc:docChg chg="undo custSel addSld delSld modSld">
      <pc:chgData name="以歆 橙" userId="c4762fc0a574f704" providerId="LiveId" clId="{914CBB9B-70A5-4DC2-B206-BDDB243E0972}" dt="2023-10-06T12:56:10.188" v="790" actId="1076"/>
      <pc:docMkLst>
        <pc:docMk/>
      </pc:docMkLst>
      <pc:sldChg chg="modSp mod">
        <pc:chgData name="以歆 橙" userId="c4762fc0a574f704" providerId="LiveId" clId="{914CBB9B-70A5-4DC2-B206-BDDB243E0972}" dt="2023-10-06T12:01:59.642" v="268" actId="1076"/>
        <pc:sldMkLst>
          <pc:docMk/>
          <pc:sldMk cId="0" sldId="263"/>
        </pc:sldMkLst>
        <pc:spChg chg="mod">
          <ac:chgData name="以歆 橙" userId="c4762fc0a574f704" providerId="LiveId" clId="{914CBB9B-70A5-4DC2-B206-BDDB243E0972}" dt="2023-10-06T12:01:37.016" v="266" actId="14100"/>
          <ac:spMkLst>
            <pc:docMk/>
            <pc:sldMk cId="0" sldId="263"/>
            <ac:spMk id="2" creationId="{00000000-0000-0000-0000-000000000000}"/>
          </ac:spMkLst>
        </pc:spChg>
        <pc:spChg chg="mod">
          <ac:chgData name="以歆 橙" userId="c4762fc0a574f704" providerId="LiveId" clId="{914CBB9B-70A5-4DC2-B206-BDDB243E0972}" dt="2023-10-06T12:01:59.642" v="268" actId="1076"/>
          <ac:spMkLst>
            <pc:docMk/>
            <pc:sldMk cId="0" sldId="263"/>
            <ac:spMk id="16" creationId="{00000000-0000-0000-0000-000000000000}"/>
          </ac:spMkLst>
        </pc:spChg>
        <pc:spChg chg="mod">
          <ac:chgData name="以歆 橙" userId="c4762fc0a574f704" providerId="LiveId" clId="{914CBB9B-70A5-4DC2-B206-BDDB243E0972}" dt="2023-10-06T12:01:46.361" v="267" actId="1076"/>
          <ac:spMkLst>
            <pc:docMk/>
            <pc:sldMk cId="0" sldId="263"/>
            <ac:spMk id="20" creationId="{00000000-0000-0000-0000-000000000000}"/>
          </ac:spMkLst>
        </pc:spChg>
        <pc:graphicFrameChg chg="mod modGraphic">
          <ac:chgData name="以歆 橙" userId="c4762fc0a574f704" providerId="LiveId" clId="{914CBB9B-70A5-4DC2-B206-BDDB243E0972}" dt="2023-10-06T11:59:44.549" v="245"/>
          <ac:graphicFrameMkLst>
            <pc:docMk/>
            <pc:sldMk cId="0" sldId="263"/>
            <ac:graphicFrameMk id="17" creationId="{00000000-0000-0000-0000-000000000000}"/>
          </ac:graphicFrameMkLst>
        </pc:graphicFrameChg>
      </pc:sldChg>
      <pc:sldChg chg="add">
        <pc:chgData name="以歆 橙" userId="c4762fc0a574f704" providerId="LiveId" clId="{914CBB9B-70A5-4DC2-B206-BDDB243E0972}" dt="2023-10-06T12:19:02.138" v="343"/>
        <pc:sldMkLst>
          <pc:docMk/>
          <pc:sldMk cId="1405336901" sldId="302"/>
        </pc:sldMkLst>
      </pc:sldChg>
      <pc:sldChg chg="modSp add">
        <pc:chgData name="以歆 橙" userId="c4762fc0a574f704" providerId="LiveId" clId="{914CBB9B-70A5-4DC2-B206-BDDB243E0972}" dt="2023-10-06T12:15:06.102" v="305" actId="20577"/>
        <pc:sldMkLst>
          <pc:docMk/>
          <pc:sldMk cId="2769099236" sldId="323"/>
        </pc:sldMkLst>
        <pc:spChg chg="mod">
          <ac:chgData name="以歆 橙" userId="c4762fc0a574f704" providerId="LiveId" clId="{914CBB9B-70A5-4DC2-B206-BDDB243E0972}" dt="2023-10-06T12:15:06.102" v="305" actId="20577"/>
          <ac:spMkLst>
            <pc:docMk/>
            <pc:sldMk cId="2769099236" sldId="323"/>
            <ac:spMk id="10" creationId="{71BC6E1A-4530-C970-AF8D-1A892CF901D2}"/>
          </ac:spMkLst>
        </pc:spChg>
      </pc:sldChg>
      <pc:sldChg chg="modSp mod">
        <pc:chgData name="以歆 橙" userId="c4762fc0a574f704" providerId="LiveId" clId="{914CBB9B-70A5-4DC2-B206-BDDB243E0972}" dt="2023-10-06T12:19:31.617" v="346" actId="20577"/>
        <pc:sldMkLst>
          <pc:docMk/>
          <pc:sldMk cId="2774089835" sldId="326"/>
        </pc:sldMkLst>
        <pc:spChg chg="mod">
          <ac:chgData name="以歆 橙" userId="c4762fc0a574f704" providerId="LiveId" clId="{914CBB9B-70A5-4DC2-B206-BDDB243E0972}" dt="2023-10-06T12:19:31.617" v="346" actId="20577"/>
          <ac:spMkLst>
            <pc:docMk/>
            <pc:sldMk cId="2774089835" sldId="326"/>
            <ac:spMk id="7" creationId="{9A50321B-2CE9-4165-A523-9A579B8E82E3}"/>
          </ac:spMkLst>
        </pc:spChg>
        <pc:spChg chg="mod">
          <ac:chgData name="以歆 橙" userId="c4762fc0a574f704" providerId="LiveId" clId="{914CBB9B-70A5-4DC2-B206-BDDB243E0972}" dt="2023-10-06T12:17:15.679" v="335" actId="6549"/>
          <ac:spMkLst>
            <pc:docMk/>
            <pc:sldMk cId="2774089835" sldId="326"/>
            <ac:spMk id="9" creationId="{2EA44B52-2ED9-4558-BAB9-91A7E8A548BD}"/>
          </ac:spMkLst>
        </pc:spChg>
      </pc:sldChg>
      <pc:sldChg chg="addSp delSp modSp mod">
        <pc:chgData name="以歆 橙" userId="c4762fc0a574f704" providerId="LiveId" clId="{914CBB9B-70A5-4DC2-B206-BDDB243E0972}" dt="2023-10-06T12:49:16.073" v="776" actId="1076"/>
        <pc:sldMkLst>
          <pc:docMk/>
          <pc:sldMk cId="0" sldId="626"/>
        </pc:sldMkLst>
        <pc:spChg chg="add mod">
          <ac:chgData name="以歆 橙" userId="c4762fc0a574f704" providerId="LiveId" clId="{914CBB9B-70A5-4DC2-B206-BDDB243E0972}" dt="2023-10-06T12:49:16.073" v="776" actId="1076"/>
          <ac:spMkLst>
            <pc:docMk/>
            <pc:sldMk cId="0" sldId="626"/>
            <ac:spMk id="5" creationId="{0634C16C-3124-571B-E97F-3D9254940416}"/>
          </ac:spMkLst>
        </pc:spChg>
        <pc:spChg chg="del">
          <ac:chgData name="以歆 橙" userId="c4762fc0a574f704" providerId="LiveId" clId="{914CBB9B-70A5-4DC2-B206-BDDB243E0972}" dt="2023-10-06T11:15:12.206" v="13" actId="478"/>
          <ac:spMkLst>
            <pc:docMk/>
            <pc:sldMk cId="0" sldId="626"/>
            <ac:spMk id="16" creationId="{00000000-0000-0000-0000-000000000000}"/>
          </ac:spMkLst>
        </pc:spChg>
        <pc:picChg chg="add mod">
          <ac:chgData name="以歆 橙" userId="c4762fc0a574f704" providerId="LiveId" clId="{914CBB9B-70A5-4DC2-B206-BDDB243E0972}" dt="2023-10-06T11:16:13.656" v="23" actId="1035"/>
          <ac:picMkLst>
            <pc:docMk/>
            <pc:sldMk cId="0" sldId="626"/>
            <ac:picMk id="4" creationId="{C90A33D7-0E0B-9665-2E00-6FE207DAD93B}"/>
          </ac:picMkLst>
        </pc:picChg>
      </pc:sldChg>
      <pc:sldChg chg="delSp modSp del mod">
        <pc:chgData name="以歆 橙" userId="c4762fc0a574f704" providerId="LiveId" clId="{914CBB9B-70A5-4DC2-B206-BDDB243E0972}" dt="2023-10-06T12:37:50.587" v="697" actId="47"/>
        <pc:sldMkLst>
          <pc:docMk/>
          <pc:sldMk cId="0" sldId="628"/>
        </pc:sldMkLst>
        <pc:spChg chg="del mod">
          <ac:chgData name="以歆 橙" userId="c4762fc0a574f704" providerId="LiveId" clId="{914CBB9B-70A5-4DC2-B206-BDDB243E0972}" dt="2023-10-06T12:37:41.383" v="694" actId="21"/>
          <ac:spMkLst>
            <pc:docMk/>
            <pc:sldMk cId="0" sldId="628"/>
            <ac:spMk id="7" creationId="{00000000-0000-0000-0000-000000000000}"/>
          </ac:spMkLst>
        </pc:spChg>
        <pc:spChg chg="del">
          <ac:chgData name="以歆 橙" userId="c4762fc0a574f704" providerId="LiveId" clId="{914CBB9B-70A5-4DC2-B206-BDDB243E0972}" dt="2023-10-06T12:37:41.383" v="694" actId="21"/>
          <ac:spMkLst>
            <pc:docMk/>
            <pc:sldMk cId="0" sldId="628"/>
            <ac:spMk id="9" creationId="{00000000-0000-0000-0000-000000000000}"/>
          </ac:spMkLst>
        </pc:spChg>
        <pc:cxnChg chg="del">
          <ac:chgData name="以歆 橙" userId="c4762fc0a574f704" providerId="LiveId" clId="{914CBB9B-70A5-4DC2-B206-BDDB243E0972}" dt="2023-10-06T12:37:41.383" v="694" actId="21"/>
          <ac:cxnSpMkLst>
            <pc:docMk/>
            <pc:sldMk cId="0" sldId="628"/>
            <ac:cxnSpMk id="8" creationId="{00000000-0000-0000-0000-000000000000}"/>
          </ac:cxnSpMkLst>
        </pc:cxnChg>
      </pc:sldChg>
      <pc:sldChg chg="delSp del mod">
        <pc:chgData name="以歆 橙" userId="c4762fc0a574f704" providerId="LiveId" clId="{914CBB9B-70A5-4DC2-B206-BDDB243E0972}" dt="2023-10-06T12:36:45.029" v="679" actId="47"/>
        <pc:sldMkLst>
          <pc:docMk/>
          <pc:sldMk cId="0" sldId="629"/>
        </pc:sldMkLst>
        <pc:spChg chg="del">
          <ac:chgData name="以歆 橙" userId="c4762fc0a574f704" providerId="LiveId" clId="{914CBB9B-70A5-4DC2-B206-BDDB243E0972}" dt="2023-10-06T12:36:37.399" v="676" actId="21"/>
          <ac:spMkLst>
            <pc:docMk/>
            <pc:sldMk cId="0" sldId="629"/>
            <ac:spMk id="7" creationId="{00000000-0000-0000-0000-000000000000}"/>
          </ac:spMkLst>
        </pc:spChg>
        <pc:spChg chg="del">
          <ac:chgData name="以歆 橙" userId="c4762fc0a574f704" providerId="LiveId" clId="{914CBB9B-70A5-4DC2-B206-BDDB243E0972}" dt="2023-10-06T12:36:37.399" v="676" actId="21"/>
          <ac:spMkLst>
            <pc:docMk/>
            <pc:sldMk cId="0" sldId="629"/>
            <ac:spMk id="9" creationId="{00000000-0000-0000-0000-000000000000}"/>
          </ac:spMkLst>
        </pc:spChg>
        <pc:cxnChg chg="del">
          <ac:chgData name="以歆 橙" userId="c4762fc0a574f704" providerId="LiveId" clId="{914CBB9B-70A5-4DC2-B206-BDDB243E0972}" dt="2023-10-06T12:36:37.399" v="676" actId="21"/>
          <ac:cxnSpMkLst>
            <pc:docMk/>
            <pc:sldMk cId="0" sldId="629"/>
            <ac:cxnSpMk id="8" creationId="{00000000-0000-0000-0000-000000000000}"/>
          </ac:cxnSpMkLst>
        </pc:cxnChg>
      </pc:sldChg>
      <pc:sldChg chg="delSp modSp del mod">
        <pc:chgData name="以歆 橙" userId="c4762fc0a574f704" providerId="LiveId" clId="{914CBB9B-70A5-4DC2-B206-BDDB243E0972}" dt="2023-10-06T12:38:07.757" v="701" actId="47"/>
        <pc:sldMkLst>
          <pc:docMk/>
          <pc:sldMk cId="0" sldId="630"/>
        </pc:sldMkLst>
        <pc:spChg chg="del">
          <ac:chgData name="以歆 橙" userId="c4762fc0a574f704" providerId="LiveId" clId="{914CBB9B-70A5-4DC2-B206-BDDB243E0972}" dt="2023-10-06T12:37:58.653" v="698" actId="21"/>
          <ac:spMkLst>
            <pc:docMk/>
            <pc:sldMk cId="0" sldId="630"/>
            <ac:spMk id="7" creationId="{00000000-0000-0000-0000-000000000000}"/>
          </ac:spMkLst>
        </pc:spChg>
        <pc:spChg chg="del mod">
          <ac:chgData name="以歆 橙" userId="c4762fc0a574f704" providerId="LiveId" clId="{914CBB9B-70A5-4DC2-B206-BDDB243E0972}" dt="2023-10-06T12:37:58.653" v="698" actId="21"/>
          <ac:spMkLst>
            <pc:docMk/>
            <pc:sldMk cId="0" sldId="630"/>
            <ac:spMk id="9" creationId="{00000000-0000-0000-0000-000000000000}"/>
          </ac:spMkLst>
        </pc:spChg>
        <pc:cxnChg chg="del">
          <ac:chgData name="以歆 橙" userId="c4762fc0a574f704" providerId="LiveId" clId="{914CBB9B-70A5-4DC2-B206-BDDB243E0972}" dt="2023-10-06T12:37:58.653" v="698" actId="21"/>
          <ac:cxnSpMkLst>
            <pc:docMk/>
            <pc:sldMk cId="0" sldId="630"/>
            <ac:cxnSpMk id="8" creationId="{00000000-0000-0000-0000-000000000000}"/>
          </ac:cxnSpMkLst>
        </pc:cxnChg>
      </pc:sldChg>
      <pc:sldChg chg="delSp del mod">
        <pc:chgData name="以歆 橙" userId="c4762fc0a574f704" providerId="LiveId" clId="{914CBB9B-70A5-4DC2-B206-BDDB243E0972}" dt="2023-10-06T12:37:21.247" v="687" actId="47"/>
        <pc:sldMkLst>
          <pc:docMk/>
          <pc:sldMk cId="0" sldId="632"/>
        </pc:sldMkLst>
        <pc:spChg chg="del">
          <ac:chgData name="以歆 橙" userId="c4762fc0a574f704" providerId="LiveId" clId="{914CBB9B-70A5-4DC2-B206-BDDB243E0972}" dt="2023-10-06T12:37:13.755" v="684" actId="21"/>
          <ac:spMkLst>
            <pc:docMk/>
            <pc:sldMk cId="0" sldId="632"/>
            <ac:spMk id="7" creationId="{00000000-0000-0000-0000-000000000000}"/>
          </ac:spMkLst>
        </pc:spChg>
        <pc:spChg chg="del">
          <ac:chgData name="以歆 橙" userId="c4762fc0a574f704" providerId="LiveId" clId="{914CBB9B-70A5-4DC2-B206-BDDB243E0972}" dt="2023-10-06T12:37:13.755" v="684" actId="21"/>
          <ac:spMkLst>
            <pc:docMk/>
            <pc:sldMk cId="0" sldId="632"/>
            <ac:spMk id="9" creationId="{00000000-0000-0000-0000-000000000000}"/>
          </ac:spMkLst>
        </pc:spChg>
        <pc:cxnChg chg="del">
          <ac:chgData name="以歆 橙" userId="c4762fc0a574f704" providerId="LiveId" clId="{914CBB9B-70A5-4DC2-B206-BDDB243E0972}" dt="2023-10-06T12:37:13.755" v="684" actId="21"/>
          <ac:cxnSpMkLst>
            <pc:docMk/>
            <pc:sldMk cId="0" sldId="632"/>
            <ac:cxnSpMk id="8" creationId="{00000000-0000-0000-0000-000000000000}"/>
          </ac:cxnSpMkLst>
        </pc:cxnChg>
      </pc:sldChg>
      <pc:sldChg chg="del">
        <pc:chgData name="以歆 橙" userId="c4762fc0a574f704" providerId="LiveId" clId="{914CBB9B-70A5-4DC2-B206-BDDB243E0972}" dt="2023-10-06T12:15:01.190" v="301" actId="47"/>
        <pc:sldMkLst>
          <pc:docMk/>
          <pc:sldMk cId="0" sldId="633"/>
        </pc:sldMkLst>
      </pc:sldChg>
      <pc:sldChg chg="del">
        <pc:chgData name="以歆 橙" userId="c4762fc0a574f704" providerId="LiveId" clId="{914CBB9B-70A5-4DC2-B206-BDDB243E0972}" dt="2023-10-06T12:19:03.905" v="344" actId="47"/>
        <pc:sldMkLst>
          <pc:docMk/>
          <pc:sldMk cId="0" sldId="634"/>
        </pc:sldMkLst>
      </pc:sldChg>
      <pc:sldChg chg="addSp delSp modSp mod">
        <pc:chgData name="以歆 橙" userId="c4762fc0a574f704" providerId="LiveId" clId="{914CBB9B-70A5-4DC2-B206-BDDB243E0972}" dt="2023-10-06T12:21:42.744" v="442" actId="1035"/>
        <pc:sldMkLst>
          <pc:docMk/>
          <pc:sldMk cId="0" sldId="635"/>
        </pc:sldMkLst>
        <pc:spChg chg="mod">
          <ac:chgData name="以歆 橙" userId="c4762fc0a574f704" providerId="LiveId" clId="{914CBB9B-70A5-4DC2-B206-BDDB243E0972}" dt="2023-10-06T12:21:42.744" v="442" actId="1035"/>
          <ac:spMkLst>
            <pc:docMk/>
            <pc:sldMk cId="0" sldId="635"/>
            <ac:spMk id="2" creationId="{00000000-0000-0000-0000-000000000000}"/>
          </ac:spMkLst>
        </pc:spChg>
        <pc:spChg chg="mod">
          <ac:chgData name="以歆 橙" userId="c4762fc0a574f704" providerId="LiveId" clId="{914CBB9B-70A5-4DC2-B206-BDDB243E0972}" dt="2023-10-06T12:20:52.286" v="408" actId="1036"/>
          <ac:spMkLst>
            <pc:docMk/>
            <pc:sldMk cId="0" sldId="635"/>
            <ac:spMk id="5" creationId="{00000000-0000-0000-0000-000000000000}"/>
          </ac:spMkLst>
        </pc:spChg>
        <pc:spChg chg="mod">
          <ac:chgData name="以歆 橙" userId="c4762fc0a574f704" providerId="LiveId" clId="{914CBB9B-70A5-4DC2-B206-BDDB243E0972}" dt="2023-10-06T12:21:42.744" v="442" actId="1035"/>
          <ac:spMkLst>
            <pc:docMk/>
            <pc:sldMk cId="0" sldId="635"/>
            <ac:spMk id="6" creationId="{00000000-0000-0000-0000-000000000000}"/>
          </ac:spMkLst>
        </pc:spChg>
        <pc:spChg chg="add del mod">
          <ac:chgData name="以歆 橙" userId="c4762fc0a574f704" providerId="LiveId" clId="{914CBB9B-70A5-4DC2-B206-BDDB243E0972}" dt="2023-10-06T12:21:04.437" v="438" actId="1035"/>
          <ac:spMkLst>
            <pc:docMk/>
            <pc:sldMk cId="0" sldId="635"/>
            <ac:spMk id="10" creationId="{00000000-0000-0000-0000-000000000000}"/>
          </ac:spMkLst>
        </pc:spChg>
        <pc:spChg chg="mod">
          <ac:chgData name="以歆 橙" userId="c4762fc0a574f704" providerId="LiveId" clId="{914CBB9B-70A5-4DC2-B206-BDDB243E0972}" dt="2023-10-06T12:21:13.237" v="440" actId="1076"/>
          <ac:spMkLst>
            <pc:docMk/>
            <pc:sldMk cId="0" sldId="635"/>
            <ac:spMk id="36" creationId="{00000000-0000-0000-0000-000000000000}"/>
          </ac:spMkLst>
        </pc:spChg>
        <pc:spChg chg="mod">
          <ac:chgData name="以歆 橙" userId="c4762fc0a574f704" providerId="LiveId" clId="{914CBB9B-70A5-4DC2-B206-BDDB243E0972}" dt="2023-10-06T12:21:42.744" v="442" actId="1035"/>
          <ac:spMkLst>
            <pc:docMk/>
            <pc:sldMk cId="0" sldId="635"/>
            <ac:spMk id="37" creationId="{00000000-0000-0000-0000-000000000000}"/>
          </ac:spMkLst>
        </pc:spChg>
        <pc:spChg chg="mod">
          <ac:chgData name="以歆 橙" userId="c4762fc0a574f704" providerId="LiveId" clId="{914CBB9B-70A5-4DC2-B206-BDDB243E0972}" dt="2023-10-06T12:20:19.704" v="363" actId="20577"/>
          <ac:spMkLst>
            <pc:docMk/>
            <pc:sldMk cId="0" sldId="635"/>
            <ac:spMk id="38" creationId="{00000000-0000-0000-0000-000000000000}"/>
          </ac:spMkLst>
        </pc:spChg>
        <pc:spChg chg="mod">
          <ac:chgData name="以歆 橙" userId="c4762fc0a574f704" providerId="LiveId" clId="{914CBB9B-70A5-4DC2-B206-BDDB243E0972}" dt="2023-10-06T12:21:42.744" v="442" actId="1035"/>
          <ac:spMkLst>
            <pc:docMk/>
            <pc:sldMk cId="0" sldId="635"/>
            <ac:spMk id="39" creationId="{00000000-0000-0000-0000-000000000000}"/>
          </ac:spMkLst>
        </pc:spChg>
        <pc:spChg chg="mod">
          <ac:chgData name="以歆 橙" userId="c4762fc0a574f704" providerId="LiveId" clId="{914CBB9B-70A5-4DC2-B206-BDDB243E0972}" dt="2023-10-06T12:21:42.744" v="442" actId="1035"/>
          <ac:spMkLst>
            <pc:docMk/>
            <pc:sldMk cId="0" sldId="635"/>
            <ac:spMk id="41" creationId="{00000000-0000-0000-0000-000000000000}"/>
          </ac:spMkLst>
        </pc:spChg>
        <pc:spChg chg="mod">
          <ac:chgData name="以歆 橙" userId="c4762fc0a574f704" providerId="LiveId" clId="{914CBB9B-70A5-4DC2-B206-BDDB243E0972}" dt="2023-10-06T12:20:52.286" v="408" actId="1036"/>
          <ac:spMkLst>
            <pc:docMk/>
            <pc:sldMk cId="0" sldId="635"/>
            <ac:spMk id="42" creationId="{00000000-0000-0000-0000-000000000000}"/>
          </ac:spMkLst>
        </pc:spChg>
        <pc:spChg chg="mod">
          <ac:chgData name="以歆 橙" userId="c4762fc0a574f704" providerId="LiveId" clId="{914CBB9B-70A5-4DC2-B206-BDDB243E0972}" dt="2023-10-06T12:21:42.744" v="442" actId="1035"/>
          <ac:spMkLst>
            <pc:docMk/>
            <pc:sldMk cId="0" sldId="635"/>
            <ac:spMk id="43" creationId="{00000000-0000-0000-0000-000000000000}"/>
          </ac:spMkLst>
        </pc:spChg>
      </pc:sldChg>
      <pc:sldChg chg="delSp modSp del mod">
        <pc:chgData name="以歆 橙" userId="c4762fc0a574f704" providerId="LiveId" clId="{914CBB9B-70A5-4DC2-B206-BDDB243E0972}" dt="2023-10-06T12:37:36.152" v="693" actId="47"/>
        <pc:sldMkLst>
          <pc:docMk/>
          <pc:sldMk cId="0" sldId="637"/>
        </pc:sldMkLst>
        <pc:spChg chg="del mod">
          <ac:chgData name="以歆 橙" userId="c4762fc0a574f704" providerId="LiveId" clId="{914CBB9B-70A5-4DC2-B206-BDDB243E0972}" dt="2023-10-06T12:37:25.044" v="688" actId="21"/>
          <ac:spMkLst>
            <pc:docMk/>
            <pc:sldMk cId="0" sldId="637"/>
            <ac:spMk id="7" creationId="{00000000-0000-0000-0000-000000000000}"/>
          </ac:spMkLst>
        </pc:spChg>
        <pc:spChg chg="del">
          <ac:chgData name="以歆 橙" userId="c4762fc0a574f704" providerId="LiveId" clId="{914CBB9B-70A5-4DC2-B206-BDDB243E0972}" dt="2023-10-06T12:37:25.044" v="688" actId="21"/>
          <ac:spMkLst>
            <pc:docMk/>
            <pc:sldMk cId="0" sldId="637"/>
            <ac:spMk id="9" creationId="{00000000-0000-0000-0000-000000000000}"/>
          </ac:spMkLst>
        </pc:spChg>
        <pc:cxnChg chg="del">
          <ac:chgData name="以歆 橙" userId="c4762fc0a574f704" providerId="LiveId" clId="{914CBB9B-70A5-4DC2-B206-BDDB243E0972}" dt="2023-10-06T12:37:25.044" v="688" actId="21"/>
          <ac:cxnSpMkLst>
            <pc:docMk/>
            <pc:sldMk cId="0" sldId="637"/>
            <ac:cxnSpMk id="8" creationId="{00000000-0000-0000-0000-000000000000}"/>
          </ac:cxnSpMkLst>
        </pc:cxnChg>
      </pc:sldChg>
      <pc:sldChg chg="modSp mod">
        <pc:chgData name="以歆 橙" userId="c4762fc0a574f704" providerId="LiveId" clId="{914CBB9B-70A5-4DC2-B206-BDDB243E0972}" dt="2023-10-06T11:14:43.445" v="12" actId="113"/>
        <pc:sldMkLst>
          <pc:docMk/>
          <pc:sldMk cId="0" sldId="641"/>
        </pc:sldMkLst>
        <pc:spChg chg="mod">
          <ac:chgData name="以歆 橙" userId="c4762fc0a574f704" providerId="LiveId" clId="{914CBB9B-70A5-4DC2-B206-BDDB243E0972}" dt="2023-10-06T11:14:43.445" v="12" actId="113"/>
          <ac:spMkLst>
            <pc:docMk/>
            <pc:sldMk cId="0" sldId="641"/>
            <ac:spMk id="22" creationId="{00000000-0000-0000-0000-000000000000}"/>
          </ac:spMkLst>
        </pc:spChg>
      </pc:sldChg>
      <pc:sldChg chg="del">
        <pc:chgData name="以歆 橙" userId="c4762fc0a574f704" providerId="LiveId" clId="{914CBB9B-70A5-4DC2-B206-BDDB243E0972}" dt="2023-10-06T11:13:29.539" v="0" actId="47"/>
        <pc:sldMkLst>
          <pc:docMk/>
          <pc:sldMk cId="0" sldId="645"/>
        </pc:sldMkLst>
      </pc:sldChg>
      <pc:sldChg chg="modSp mod">
        <pc:chgData name="以歆 橙" userId="c4762fc0a574f704" providerId="LiveId" clId="{914CBB9B-70A5-4DC2-B206-BDDB243E0972}" dt="2023-10-06T11:13:58.581" v="11" actId="20577"/>
        <pc:sldMkLst>
          <pc:docMk/>
          <pc:sldMk cId="0" sldId="646"/>
        </pc:sldMkLst>
        <pc:spChg chg="mod">
          <ac:chgData name="以歆 橙" userId="c4762fc0a574f704" providerId="LiveId" clId="{914CBB9B-70A5-4DC2-B206-BDDB243E0972}" dt="2023-10-06T11:13:43.295" v="2" actId="1076"/>
          <ac:spMkLst>
            <pc:docMk/>
            <pc:sldMk cId="0" sldId="646"/>
            <ac:spMk id="12" creationId="{00000000-0000-0000-0000-000000000000}"/>
          </ac:spMkLst>
        </pc:spChg>
        <pc:spChg chg="mod">
          <ac:chgData name="以歆 橙" userId="c4762fc0a574f704" providerId="LiveId" clId="{914CBB9B-70A5-4DC2-B206-BDDB243E0972}" dt="2023-10-06T11:13:58.581" v="11" actId="20577"/>
          <ac:spMkLst>
            <pc:docMk/>
            <pc:sldMk cId="0" sldId="646"/>
            <ac:spMk id="20" creationId="{5EF0ABCD-C785-C223-87C2-5041A9CF594D}"/>
          </ac:spMkLst>
        </pc:spChg>
        <pc:picChg chg="mod">
          <ac:chgData name="以歆 橙" userId="c4762fc0a574f704" providerId="LiveId" clId="{914CBB9B-70A5-4DC2-B206-BDDB243E0972}" dt="2023-10-06T11:13:46.873" v="3" actId="1076"/>
          <ac:picMkLst>
            <pc:docMk/>
            <pc:sldMk cId="0" sldId="646"/>
            <ac:picMk id="4" creationId="{00000000-0000-0000-0000-000000000000}"/>
          </ac:picMkLst>
        </pc:picChg>
        <pc:picChg chg="mod">
          <ac:chgData name="以歆 橙" userId="c4762fc0a574f704" providerId="LiveId" clId="{914CBB9B-70A5-4DC2-B206-BDDB243E0972}" dt="2023-10-06T11:13:50.113" v="4" actId="1076"/>
          <ac:picMkLst>
            <pc:docMk/>
            <pc:sldMk cId="0" sldId="646"/>
            <ac:picMk id="7" creationId="{00000000-0000-0000-0000-000000000000}"/>
          </ac:picMkLst>
        </pc:picChg>
      </pc:sldChg>
      <pc:sldChg chg="addSp delSp modSp mod">
        <pc:chgData name="以歆 橙" userId="c4762fc0a574f704" providerId="LiveId" clId="{914CBB9B-70A5-4DC2-B206-BDDB243E0972}" dt="2023-10-06T12:23:11.088" v="553" actId="1076"/>
        <pc:sldMkLst>
          <pc:docMk/>
          <pc:sldMk cId="0" sldId="648"/>
        </pc:sldMkLst>
        <pc:spChg chg="add mod">
          <ac:chgData name="以歆 橙" userId="c4762fc0a574f704" providerId="LiveId" clId="{914CBB9B-70A5-4DC2-B206-BDDB243E0972}" dt="2023-10-06T12:23:11.088" v="553" actId="1076"/>
          <ac:spMkLst>
            <pc:docMk/>
            <pc:sldMk cId="0" sldId="648"/>
            <ac:spMk id="5" creationId="{59A7C819-E518-16BE-C7E2-6F5662B17717}"/>
          </ac:spMkLst>
        </pc:spChg>
        <pc:spChg chg="mod">
          <ac:chgData name="以歆 橙" userId="c4762fc0a574f704" providerId="LiveId" clId="{914CBB9B-70A5-4DC2-B206-BDDB243E0972}" dt="2023-10-06T12:03:28.059" v="299" actId="1076"/>
          <ac:spMkLst>
            <pc:docMk/>
            <pc:sldMk cId="0" sldId="648"/>
            <ac:spMk id="6" creationId="{00000000-0000-0000-0000-000000000000}"/>
          </ac:spMkLst>
        </pc:spChg>
        <pc:picChg chg="del">
          <ac:chgData name="以歆 橙" userId="c4762fc0a574f704" providerId="LiveId" clId="{914CBB9B-70A5-4DC2-B206-BDDB243E0972}" dt="2023-10-06T12:22:17.068" v="443" actId="478"/>
          <ac:picMkLst>
            <pc:docMk/>
            <pc:sldMk cId="0" sldId="648"/>
            <ac:picMk id="2" creationId="{00000000-0000-0000-0000-000000000000}"/>
          </ac:picMkLst>
        </pc:picChg>
      </pc:sldChg>
      <pc:sldChg chg="addSp delSp modSp add mod">
        <pc:chgData name="以歆 橙" userId="c4762fc0a574f704" providerId="LiveId" clId="{914CBB9B-70A5-4DC2-B206-BDDB243E0972}" dt="2023-10-06T12:54:57.654" v="788" actId="1036"/>
        <pc:sldMkLst>
          <pc:docMk/>
          <pc:sldMk cId="1349581241" sldId="653"/>
        </pc:sldMkLst>
        <pc:spChg chg="del">
          <ac:chgData name="以歆 橙" userId="c4762fc0a574f704" providerId="LiveId" clId="{914CBB9B-70A5-4DC2-B206-BDDB243E0972}" dt="2023-10-06T12:02:46.714" v="280" actId="478"/>
          <ac:spMkLst>
            <pc:docMk/>
            <pc:sldMk cId="1349581241" sldId="653"/>
            <ac:spMk id="6" creationId="{00000000-0000-0000-0000-000000000000}"/>
          </ac:spMkLst>
        </pc:spChg>
        <pc:spChg chg="mod">
          <ac:chgData name="以歆 橙" userId="c4762fc0a574f704" providerId="LiveId" clId="{914CBB9B-70A5-4DC2-B206-BDDB243E0972}" dt="2023-10-06T12:50:04.215" v="779" actId="14100"/>
          <ac:spMkLst>
            <pc:docMk/>
            <pc:sldMk cId="1349581241" sldId="653"/>
            <ac:spMk id="21" creationId="{00000000-0000-0000-0000-000000000000}"/>
          </ac:spMkLst>
        </pc:spChg>
        <pc:picChg chg="del">
          <ac:chgData name="以歆 橙" userId="c4762fc0a574f704" providerId="LiveId" clId="{914CBB9B-70A5-4DC2-B206-BDDB243E0972}" dt="2023-10-06T12:02:50.305" v="281" actId="478"/>
          <ac:picMkLst>
            <pc:docMk/>
            <pc:sldMk cId="1349581241" sldId="653"/>
            <ac:picMk id="2" creationId="{00000000-0000-0000-0000-000000000000}"/>
          </ac:picMkLst>
        </pc:picChg>
        <pc:picChg chg="del">
          <ac:chgData name="以歆 橙" userId="c4762fc0a574f704" providerId="LiveId" clId="{914CBB9B-70A5-4DC2-B206-BDDB243E0972}" dt="2023-10-06T12:02:50.305" v="281" actId="478"/>
          <ac:picMkLst>
            <pc:docMk/>
            <pc:sldMk cId="1349581241" sldId="653"/>
            <ac:picMk id="3" creationId="{00000000-0000-0000-0000-000000000000}"/>
          </ac:picMkLst>
        </pc:picChg>
        <pc:picChg chg="del">
          <ac:chgData name="以歆 橙" userId="c4762fc0a574f704" providerId="LiveId" clId="{914CBB9B-70A5-4DC2-B206-BDDB243E0972}" dt="2023-10-06T12:02:50.305" v="281" actId="478"/>
          <ac:picMkLst>
            <pc:docMk/>
            <pc:sldMk cId="1349581241" sldId="653"/>
            <ac:picMk id="4" creationId="{00000000-0000-0000-0000-000000000000}"/>
          </ac:picMkLst>
        </pc:picChg>
        <pc:picChg chg="add mod">
          <ac:chgData name="以歆 橙" userId="c4762fc0a574f704" providerId="LiveId" clId="{914CBB9B-70A5-4DC2-B206-BDDB243E0972}" dt="2023-10-06T12:54:57.654" v="788" actId="1036"/>
          <ac:picMkLst>
            <pc:docMk/>
            <pc:sldMk cId="1349581241" sldId="653"/>
            <ac:picMk id="7" creationId="{659BD73E-AD49-C866-0F00-4F8AF3647EC3}"/>
          </ac:picMkLst>
        </pc:picChg>
      </pc:sldChg>
      <pc:sldChg chg="addSp delSp modSp mod">
        <pc:chgData name="以歆 橙" userId="c4762fc0a574f704" providerId="LiveId" clId="{914CBB9B-70A5-4DC2-B206-BDDB243E0972}" dt="2023-10-06T12:35:51.169" v="672" actId="14100"/>
        <pc:sldMkLst>
          <pc:docMk/>
          <pc:sldMk cId="2499908726" sldId="654"/>
        </pc:sldMkLst>
        <pc:spChg chg="del">
          <ac:chgData name="以歆 橙" userId="c4762fc0a574f704" providerId="LiveId" clId="{914CBB9B-70A5-4DC2-B206-BDDB243E0972}" dt="2023-10-06T12:17:35.758" v="336" actId="478"/>
          <ac:spMkLst>
            <pc:docMk/>
            <pc:sldMk cId="2499908726" sldId="654"/>
            <ac:spMk id="3" creationId="{00000000-0000-0000-0000-000000000000}"/>
          </ac:spMkLst>
        </pc:spChg>
        <pc:spChg chg="add mod">
          <ac:chgData name="以歆 橙" userId="c4762fc0a574f704" providerId="LiveId" clId="{914CBB9B-70A5-4DC2-B206-BDDB243E0972}" dt="2023-10-06T12:35:51.169" v="672" actId="14100"/>
          <ac:spMkLst>
            <pc:docMk/>
            <pc:sldMk cId="2499908726" sldId="654"/>
            <ac:spMk id="8" creationId="{E383579A-57A8-EA8D-3C24-2ABE6829F288}"/>
          </ac:spMkLst>
        </pc:spChg>
        <pc:spChg chg="mod">
          <ac:chgData name="以歆 橙" userId="c4762fc0a574f704" providerId="LiveId" clId="{914CBB9B-70A5-4DC2-B206-BDDB243E0972}" dt="2023-10-06T12:18:07.410" v="342" actId="14100"/>
          <ac:spMkLst>
            <pc:docMk/>
            <pc:sldMk cId="2499908726" sldId="654"/>
            <ac:spMk id="21" creationId="{00000000-0000-0000-0000-000000000000}"/>
          </ac:spMkLst>
        </pc:spChg>
        <pc:picChg chg="add del mod">
          <ac:chgData name="以歆 橙" userId="c4762fc0a574f704" providerId="LiveId" clId="{914CBB9B-70A5-4DC2-B206-BDDB243E0972}" dt="2023-10-06T12:33:07.276" v="608" actId="478"/>
          <ac:picMkLst>
            <pc:docMk/>
            <pc:sldMk cId="2499908726" sldId="654"/>
            <ac:picMk id="4" creationId="{589B2336-CF58-9491-CFCB-A3FE89EC2411}"/>
          </ac:picMkLst>
        </pc:picChg>
        <pc:picChg chg="del">
          <ac:chgData name="以歆 橙" userId="c4762fc0a574f704" providerId="LiveId" clId="{914CBB9B-70A5-4DC2-B206-BDDB243E0972}" dt="2023-10-06T12:24:24.500" v="565" actId="478"/>
          <ac:picMkLst>
            <pc:docMk/>
            <pc:sldMk cId="2499908726" sldId="654"/>
            <ac:picMk id="6" creationId="{00000000-0000-0000-0000-000000000000}"/>
          </ac:picMkLst>
        </pc:picChg>
        <pc:picChg chg="add mod">
          <ac:chgData name="以歆 橙" userId="c4762fc0a574f704" providerId="LiveId" clId="{914CBB9B-70A5-4DC2-B206-BDDB243E0972}" dt="2023-10-06T12:34:21.198" v="627" actId="14100"/>
          <ac:picMkLst>
            <pc:docMk/>
            <pc:sldMk cId="2499908726" sldId="654"/>
            <ac:picMk id="7" creationId="{D68CD591-6577-F69B-4FB0-E260B1BD5A78}"/>
          </ac:picMkLst>
        </pc:picChg>
        <pc:picChg chg="del mod">
          <ac:chgData name="以歆 橙" userId="c4762fc0a574f704" providerId="LiveId" clId="{914CBB9B-70A5-4DC2-B206-BDDB243E0972}" dt="2023-10-06T12:24:26.606" v="567" actId="478"/>
          <ac:picMkLst>
            <pc:docMk/>
            <pc:sldMk cId="2499908726" sldId="654"/>
            <ac:picMk id="9" creationId="{00000000-0000-0000-0000-000000000000}"/>
          </ac:picMkLst>
        </pc:picChg>
      </pc:sldChg>
      <pc:sldChg chg="delSp modSp add mod">
        <pc:chgData name="以歆 橙" userId="c4762fc0a574f704" providerId="LiveId" clId="{914CBB9B-70A5-4DC2-B206-BDDB243E0972}" dt="2023-10-06T12:56:10.188" v="790" actId="1076"/>
        <pc:sldMkLst>
          <pc:docMk/>
          <pc:sldMk cId="725103463" sldId="655"/>
        </pc:sldMkLst>
        <pc:spChg chg="mod">
          <ac:chgData name="以歆 橙" userId="c4762fc0a574f704" providerId="LiveId" clId="{914CBB9B-70A5-4DC2-B206-BDDB243E0972}" dt="2023-10-06T12:56:10.188" v="790" actId="1076"/>
          <ac:spMkLst>
            <pc:docMk/>
            <pc:sldMk cId="725103463" sldId="655"/>
            <ac:spMk id="8" creationId="{E383579A-57A8-EA8D-3C24-2ABE6829F288}"/>
          </ac:spMkLst>
        </pc:spChg>
        <pc:picChg chg="mod">
          <ac:chgData name="以歆 橙" userId="c4762fc0a574f704" providerId="LiveId" clId="{914CBB9B-70A5-4DC2-B206-BDDB243E0972}" dt="2023-10-06T12:34:41.193" v="634" actId="1076"/>
          <ac:picMkLst>
            <pc:docMk/>
            <pc:sldMk cId="725103463" sldId="655"/>
            <ac:picMk id="4" creationId="{589B2336-CF58-9491-CFCB-A3FE89EC2411}"/>
          </ac:picMkLst>
        </pc:picChg>
        <pc:picChg chg="del">
          <ac:chgData name="以歆 橙" userId="c4762fc0a574f704" providerId="LiveId" clId="{914CBB9B-70A5-4DC2-B206-BDDB243E0972}" dt="2023-10-06T12:34:25.888" v="628" actId="478"/>
          <ac:picMkLst>
            <pc:docMk/>
            <pc:sldMk cId="725103463" sldId="655"/>
            <ac:picMk id="7" creationId="{D68CD591-6577-F69B-4FB0-E260B1BD5A78}"/>
          </ac:picMkLst>
        </pc:picChg>
      </pc:sldChg>
      <pc:sldChg chg="addSp delSp modSp add mod">
        <pc:chgData name="以歆 橙" userId="c4762fc0a574f704" providerId="LiveId" clId="{914CBB9B-70A5-4DC2-B206-BDDB243E0972}" dt="2023-10-06T12:36:42.155" v="678"/>
        <pc:sldMkLst>
          <pc:docMk/>
          <pc:sldMk cId="2439849600" sldId="656"/>
        </pc:sldMkLst>
        <pc:spChg chg="add mod">
          <ac:chgData name="以歆 橙" userId="c4762fc0a574f704" providerId="LiveId" clId="{914CBB9B-70A5-4DC2-B206-BDDB243E0972}" dt="2023-10-06T12:36:42.155" v="678"/>
          <ac:spMkLst>
            <pc:docMk/>
            <pc:sldMk cId="2439849600" sldId="656"/>
            <ac:spMk id="2" creationId="{F7783DB2-F2A9-BDD0-321B-7379C3535CCF}"/>
          </ac:spMkLst>
        </pc:spChg>
        <pc:spChg chg="del">
          <ac:chgData name="以歆 橙" userId="c4762fc0a574f704" providerId="LiveId" clId="{914CBB9B-70A5-4DC2-B206-BDDB243E0972}" dt="2023-10-06T12:36:41.161" v="677" actId="478"/>
          <ac:spMkLst>
            <pc:docMk/>
            <pc:sldMk cId="2439849600" sldId="656"/>
            <ac:spMk id="7" creationId="{9A50321B-2CE9-4165-A523-9A579B8E82E3}"/>
          </ac:spMkLst>
        </pc:spChg>
        <pc:spChg chg="del">
          <ac:chgData name="以歆 橙" userId="c4762fc0a574f704" providerId="LiveId" clId="{914CBB9B-70A5-4DC2-B206-BDDB243E0972}" dt="2023-10-06T12:36:41.161" v="677" actId="478"/>
          <ac:spMkLst>
            <pc:docMk/>
            <pc:sldMk cId="2439849600" sldId="656"/>
            <ac:spMk id="9" creationId="{2EA44B52-2ED9-4558-BAB9-91A7E8A548BD}"/>
          </ac:spMkLst>
        </pc:spChg>
        <pc:spChg chg="add mod">
          <ac:chgData name="以歆 橙" userId="c4762fc0a574f704" providerId="LiveId" clId="{914CBB9B-70A5-4DC2-B206-BDDB243E0972}" dt="2023-10-06T12:36:42.155" v="678"/>
          <ac:spMkLst>
            <pc:docMk/>
            <pc:sldMk cId="2439849600" sldId="656"/>
            <ac:spMk id="10" creationId="{1CD5D280-C3FB-EDF4-C824-E59975D3FB07}"/>
          </ac:spMkLst>
        </pc:spChg>
        <pc:cxnChg chg="add mod">
          <ac:chgData name="以歆 橙" userId="c4762fc0a574f704" providerId="LiveId" clId="{914CBB9B-70A5-4DC2-B206-BDDB243E0972}" dt="2023-10-06T12:36:42.155" v="678"/>
          <ac:cxnSpMkLst>
            <pc:docMk/>
            <pc:sldMk cId="2439849600" sldId="656"/>
            <ac:cxnSpMk id="3" creationId="{F332F35F-7A1F-5D42-4CD7-E1F787B19DF1}"/>
          </ac:cxnSpMkLst>
        </pc:cxnChg>
        <pc:cxnChg chg="del">
          <ac:chgData name="以歆 橙" userId="c4762fc0a574f704" providerId="LiveId" clId="{914CBB9B-70A5-4DC2-B206-BDDB243E0972}" dt="2023-10-06T12:36:41.161" v="677" actId="478"/>
          <ac:cxnSpMkLst>
            <pc:docMk/>
            <pc:sldMk cId="2439849600" sldId="656"/>
            <ac:cxnSpMk id="8" creationId="{08CBFDBE-2A67-483E-80A4-AD4DCD44DD4C}"/>
          </ac:cxnSpMkLst>
        </pc:cxnChg>
      </pc:sldChg>
      <pc:sldChg chg="add del">
        <pc:chgData name="以歆 橙" userId="c4762fc0a574f704" providerId="LiveId" clId="{914CBB9B-70A5-4DC2-B206-BDDB243E0972}" dt="2023-10-06T12:36:22.471" v="674" actId="47"/>
        <pc:sldMkLst>
          <pc:docMk/>
          <pc:sldMk cId="3836893109" sldId="656"/>
        </pc:sldMkLst>
      </pc:sldChg>
      <pc:sldChg chg="addSp delSp modSp add mod">
        <pc:chgData name="以歆 橙" userId="c4762fc0a574f704" providerId="LiveId" clId="{914CBB9B-70A5-4DC2-B206-BDDB243E0972}" dt="2023-10-06T12:38:05.514" v="700"/>
        <pc:sldMkLst>
          <pc:docMk/>
          <pc:sldMk cId="1969195675" sldId="657"/>
        </pc:sldMkLst>
        <pc:spChg chg="del">
          <ac:chgData name="以歆 橙" userId="c4762fc0a574f704" providerId="LiveId" clId="{914CBB9B-70A5-4DC2-B206-BDDB243E0972}" dt="2023-10-06T12:38:04.285" v="699" actId="478"/>
          <ac:spMkLst>
            <pc:docMk/>
            <pc:sldMk cId="1969195675" sldId="657"/>
            <ac:spMk id="2" creationId="{F7783DB2-F2A9-BDD0-321B-7379C3535CCF}"/>
          </ac:spMkLst>
        </pc:spChg>
        <pc:spChg chg="add mod">
          <ac:chgData name="以歆 橙" userId="c4762fc0a574f704" providerId="LiveId" clId="{914CBB9B-70A5-4DC2-B206-BDDB243E0972}" dt="2023-10-06T12:38:05.514" v="700"/>
          <ac:spMkLst>
            <pc:docMk/>
            <pc:sldMk cId="1969195675" sldId="657"/>
            <ac:spMk id="7" creationId="{09112DE4-9CE5-2EB8-C011-51733EACC3F1}"/>
          </ac:spMkLst>
        </pc:spChg>
        <pc:spChg chg="add mod">
          <ac:chgData name="以歆 橙" userId="c4762fc0a574f704" providerId="LiveId" clId="{914CBB9B-70A5-4DC2-B206-BDDB243E0972}" dt="2023-10-06T12:38:05.514" v="700"/>
          <ac:spMkLst>
            <pc:docMk/>
            <pc:sldMk cId="1969195675" sldId="657"/>
            <ac:spMk id="9" creationId="{5A87EDDF-8F99-5D8E-27B6-2FD5B9D45889}"/>
          </ac:spMkLst>
        </pc:spChg>
        <pc:spChg chg="del">
          <ac:chgData name="以歆 橙" userId="c4762fc0a574f704" providerId="LiveId" clId="{914CBB9B-70A5-4DC2-B206-BDDB243E0972}" dt="2023-10-06T12:38:04.285" v="699" actId="478"/>
          <ac:spMkLst>
            <pc:docMk/>
            <pc:sldMk cId="1969195675" sldId="657"/>
            <ac:spMk id="10" creationId="{1CD5D280-C3FB-EDF4-C824-E59975D3FB07}"/>
          </ac:spMkLst>
        </pc:spChg>
        <pc:cxnChg chg="del">
          <ac:chgData name="以歆 橙" userId="c4762fc0a574f704" providerId="LiveId" clId="{914CBB9B-70A5-4DC2-B206-BDDB243E0972}" dt="2023-10-06T12:38:04.285" v="699" actId="478"/>
          <ac:cxnSpMkLst>
            <pc:docMk/>
            <pc:sldMk cId="1969195675" sldId="657"/>
            <ac:cxnSpMk id="3" creationId="{F332F35F-7A1F-5D42-4CD7-E1F787B19DF1}"/>
          </ac:cxnSpMkLst>
        </pc:cxnChg>
        <pc:cxnChg chg="add mod">
          <ac:chgData name="以歆 橙" userId="c4762fc0a574f704" providerId="LiveId" clId="{914CBB9B-70A5-4DC2-B206-BDDB243E0972}" dt="2023-10-06T12:38:05.514" v="700"/>
          <ac:cxnSpMkLst>
            <pc:docMk/>
            <pc:sldMk cId="1969195675" sldId="657"/>
            <ac:cxnSpMk id="8" creationId="{2E34389E-A8E6-B63A-4321-43ADD9B0D515}"/>
          </ac:cxnSpMkLst>
        </pc:cxnChg>
      </pc:sldChg>
      <pc:sldChg chg="addSp delSp modSp add mod">
        <pc:chgData name="以歆 橙" userId="c4762fc0a574f704" providerId="LiveId" clId="{914CBB9B-70A5-4DC2-B206-BDDB243E0972}" dt="2023-10-06T12:37:48.079" v="696"/>
        <pc:sldMkLst>
          <pc:docMk/>
          <pc:sldMk cId="2166196728" sldId="658"/>
        </pc:sldMkLst>
        <pc:spChg chg="del">
          <ac:chgData name="以歆 橙" userId="c4762fc0a574f704" providerId="LiveId" clId="{914CBB9B-70A5-4DC2-B206-BDDB243E0972}" dt="2023-10-06T12:37:47.182" v="695" actId="478"/>
          <ac:spMkLst>
            <pc:docMk/>
            <pc:sldMk cId="2166196728" sldId="658"/>
            <ac:spMk id="2" creationId="{F7783DB2-F2A9-BDD0-321B-7379C3535CCF}"/>
          </ac:spMkLst>
        </pc:spChg>
        <pc:spChg chg="add mod">
          <ac:chgData name="以歆 橙" userId="c4762fc0a574f704" providerId="LiveId" clId="{914CBB9B-70A5-4DC2-B206-BDDB243E0972}" dt="2023-10-06T12:37:48.079" v="696"/>
          <ac:spMkLst>
            <pc:docMk/>
            <pc:sldMk cId="2166196728" sldId="658"/>
            <ac:spMk id="7" creationId="{B1CA1CEF-8384-79F2-1F40-300938CB0887}"/>
          </ac:spMkLst>
        </pc:spChg>
        <pc:spChg chg="add mod">
          <ac:chgData name="以歆 橙" userId="c4762fc0a574f704" providerId="LiveId" clId="{914CBB9B-70A5-4DC2-B206-BDDB243E0972}" dt="2023-10-06T12:37:48.079" v="696"/>
          <ac:spMkLst>
            <pc:docMk/>
            <pc:sldMk cId="2166196728" sldId="658"/>
            <ac:spMk id="9" creationId="{9F99D6EB-CDBB-3512-5BF0-F40093B08E72}"/>
          </ac:spMkLst>
        </pc:spChg>
        <pc:spChg chg="del">
          <ac:chgData name="以歆 橙" userId="c4762fc0a574f704" providerId="LiveId" clId="{914CBB9B-70A5-4DC2-B206-BDDB243E0972}" dt="2023-10-06T12:37:47.182" v="695" actId="478"/>
          <ac:spMkLst>
            <pc:docMk/>
            <pc:sldMk cId="2166196728" sldId="658"/>
            <ac:spMk id="10" creationId="{1CD5D280-C3FB-EDF4-C824-E59975D3FB07}"/>
          </ac:spMkLst>
        </pc:spChg>
        <pc:cxnChg chg="del">
          <ac:chgData name="以歆 橙" userId="c4762fc0a574f704" providerId="LiveId" clId="{914CBB9B-70A5-4DC2-B206-BDDB243E0972}" dt="2023-10-06T12:37:47.182" v="695" actId="478"/>
          <ac:cxnSpMkLst>
            <pc:docMk/>
            <pc:sldMk cId="2166196728" sldId="658"/>
            <ac:cxnSpMk id="3" creationId="{F332F35F-7A1F-5D42-4CD7-E1F787B19DF1}"/>
          </ac:cxnSpMkLst>
        </pc:cxnChg>
        <pc:cxnChg chg="add mod">
          <ac:chgData name="以歆 橙" userId="c4762fc0a574f704" providerId="LiveId" clId="{914CBB9B-70A5-4DC2-B206-BDDB243E0972}" dt="2023-10-06T12:37:48.079" v="696"/>
          <ac:cxnSpMkLst>
            <pc:docMk/>
            <pc:sldMk cId="2166196728" sldId="658"/>
            <ac:cxnSpMk id="8" creationId="{92A46FA5-0249-0CED-1427-979D8E25DFA3}"/>
          </ac:cxnSpMkLst>
        </pc:cxnChg>
      </pc:sldChg>
      <pc:sldChg chg="addSp delSp modSp add mod">
        <pc:chgData name="以歆 橙" userId="c4762fc0a574f704" providerId="LiveId" clId="{914CBB9B-70A5-4DC2-B206-BDDB243E0972}" dt="2023-10-06T12:37:33.571" v="692"/>
        <pc:sldMkLst>
          <pc:docMk/>
          <pc:sldMk cId="436756700" sldId="659"/>
        </pc:sldMkLst>
        <pc:spChg chg="del">
          <ac:chgData name="以歆 橙" userId="c4762fc0a574f704" providerId="LiveId" clId="{914CBB9B-70A5-4DC2-B206-BDDB243E0972}" dt="2023-10-06T12:37:32.845" v="691" actId="478"/>
          <ac:spMkLst>
            <pc:docMk/>
            <pc:sldMk cId="436756700" sldId="659"/>
            <ac:spMk id="2" creationId="{F7783DB2-F2A9-BDD0-321B-7379C3535CCF}"/>
          </ac:spMkLst>
        </pc:spChg>
        <pc:spChg chg="add del mod">
          <ac:chgData name="以歆 橙" userId="c4762fc0a574f704" providerId="LiveId" clId="{914CBB9B-70A5-4DC2-B206-BDDB243E0972}" dt="2023-10-06T12:37:31.519" v="690"/>
          <ac:spMkLst>
            <pc:docMk/>
            <pc:sldMk cId="436756700" sldId="659"/>
            <ac:spMk id="7" creationId="{CA7CF496-E035-422F-67C5-2B037660D6A7}"/>
          </ac:spMkLst>
        </pc:spChg>
        <pc:spChg chg="add del mod">
          <ac:chgData name="以歆 橙" userId="c4762fc0a574f704" providerId="LiveId" clId="{914CBB9B-70A5-4DC2-B206-BDDB243E0972}" dt="2023-10-06T12:37:31.519" v="690"/>
          <ac:spMkLst>
            <pc:docMk/>
            <pc:sldMk cId="436756700" sldId="659"/>
            <ac:spMk id="9" creationId="{9C94BE74-EB20-1CA1-067C-8B1103DC5C6A}"/>
          </ac:spMkLst>
        </pc:spChg>
        <pc:spChg chg="del">
          <ac:chgData name="以歆 橙" userId="c4762fc0a574f704" providerId="LiveId" clId="{914CBB9B-70A5-4DC2-B206-BDDB243E0972}" dt="2023-10-06T12:37:32.845" v="691" actId="478"/>
          <ac:spMkLst>
            <pc:docMk/>
            <pc:sldMk cId="436756700" sldId="659"/>
            <ac:spMk id="10" creationId="{1CD5D280-C3FB-EDF4-C824-E59975D3FB07}"/>
          </ac:spMkLst>
        </pc:spChg>
        <pc:spChg chg="add mod">
          <ac:chgData name="以歆 橙" userId="c4762fc0a574f704" providerId="LiveId" clId="{914CBB9B-70A5-4DC2-B206-BDDB243E0972}" dt="2023-10-06T12:37:33.571" v="692"/>
          <ac:spMkLst>
            <pc:docMk/>
            <pc:sldMk cId="436756700" sldId="659"/>
            <ac:spMk id="11" creationId="{8AD1CDD1-8844-86A9-6F99-56BDF63AAB41}"/>
          </ac:spMkLst>
        </pc:spChg>
        <pc:spChg chg="add mod">
          <ac:chgData name="以歆 橙" userId="c4762fc0a574f704" providerId="LiveId" clId="{914CBB9B-70A5-4DC2-B206-BDDB243E0972}" dt="2023-10-06T12:37:33.571" v="692"/>
          <ac:spMkLst>
            <pc:docMk/>
            <pc:sldMk cId="436756700" sldId="659"/>
            <ac:spMk id="13" creationId="{E7E2154B-089C-7645-2FF4-E58E5ED6B3E1}"/>
          </ac:spMkLst>
        </pc:spChg>
        <pc:cxnChg chg="del">
          <ac:chgData name="以歆 橙" userId="c4762fc0a574f704" providerId="LiveId" clId="{914CBB9B-70A5-4DC2-B206-BDDB243E0972}" dt="2023-10-06T12:37:32.845" v="691" actId="478"/>
          <ac:cxnSpMkLst>
            <pc:docMk/>
            <pc:sldMk cId="436756700" sldId="659"/>
            <ac:cxnSpMk id="3" creationId="{F332F35F-7A1F-5D42-4CD7-E1F787B19DF1}"/>
          </ac:cxnSpMkLst>
        </pc:cxnChg>
        <pc:cxnChg chg="add del mod">
          <ac:chgData name="以歆 橙" userId="c4762fc0a574f704" providerId="LiveId" clId="{914CBB9B-70A5-4DC2-B206-BDDB243E0972}" dt="2023-10-06T12:37:31.519" v="690"/>
          <ac:cxnSpMkLst>
            <pc:docMk/>
            <pc:sldMk cId="436756700" sldId="659"/>
            <ac:cxnSpMk id="8" creationId="{1E606085-5B79-23BE-5947-40AA8127DDE5}"/>
          </ac:cxnSpMkLst>
        </pc:cxnChg>
        <pc:cxnChg chg="add mod">
          <ac:chgData name="以歆 橙" userId="c4762fc0a574f704" providerId="LiveId" clId="{914CBB9B-70A5-4DC2-B206-BDDB243E0972}" dt="2023-10-06T12:37:33.571" v="692"/>
          <ac:cxnSpMkLst>
            <pc:docMk/>
            <pc:sldMk cId="436756700" sldId="659"/>
            <ac:cxnSpMk id="12" creationId="{D955FCB8-C399-6D92-CFAE-5F4582F40356}"/>
          </ac:cxnSpMkLst>
        </pc:cxnChg>
      </pc:sldChg>
      <pc:sldChg chg="addSp delSp modSp add mod">
        <pc:chgData name="以歆 橙" userId="c4762fc0a574f704" providerId="LiveId" clId="{914CBB9B-70A5-4DC2-B206-BDDB243E0972}" dt="2023-10-06T12:37:19.085" v="686"/>
        <pc:sldMkLst>
          <pc:docMk/>
          <pc:sldMk cId="3813806591" sldId="660"/>
        </pc:sldMkLst>
        <pc:spChg chg="del">
          <ac:chgData name="以歆 橙" userId="c4762fc0a574f704" providerId="LiveId" clId="{914CBB9B-70A5-4DC2-B206-BDDB243E0972}" dt="2023-10-06T12:37:18.333" v="685" actId="478"/>
          <ac:spMkLst>
            <pc:docMk/>
            <pc:sldMk cId="3813806591" sldId="660"/>
            <ac:spMk id="2" creationId="{F7783DB2-F2A9-BDD0-321B-7379C3535CCF}"/>
          </ac:spMkLst>
        </pc:spChg>
        <pc:spChg chg="add mod">
          <ac:chgData name="以歆 橙" userId="c4762fc0a574f704" providerId="LiveId" clId="{914CBB9B-70A5-4DC2-B206-BDDB243E0972}" dt="2023-10-06T12:37:19.085" v="686"/>
          <ac:spMkLst>
            <pc:docMk/>
            <pc:sldMk cId="3813806591" sldId="660"/>
            <ac:spMk id="7" creationId="{CC459EF0-19CC-9989-31F3-2C5807C2272B}"/>
          </ac:spMkLst>
        </pc:spChg>
        <pc:spChg chg="add mod">
          <ac:chgData name="以歆 橙" userId="c4762fc0a574f704" providerId="LiveId" clId="{914CBB9B-70A5-4DC2-B206-BDDB243E0972}" dt="2023-10-06T12:37:19.085" v="686"/>
          <ac:spMkLst>
            <pc:docMk/>
            <pc:sldMk cId="3813806591" sldId="660"/>
            <ac:spMk id="9" creationId="{E7515FD0-E85A-483C-4FB0-DC0A82635B40}"/>
          </ac:spMkLst>
        </pc:spChg>
        <pc:spChg chg="del">
          <ac:chgData name="以歆 橙" userId="c4762fc0a574f704" providerId="LiveId" clId="{914CBB9B-70A5-4DC2-B206-BDDB243E0972}" dt="2023-10-06T12:37:18.333" v="685" actId="478"/>
          <ac:spMkLst>
            <pc:docMk/>
            <pc:sldMk cId="3813806591" sldId="660"/>
            <ac:spMk id="10" creationId="{1CD5D280-C3FB-EDF4-C824-E59975D3FB07}"/>
          </ac:spMkLst>
        </pc:spChg>
        <pc:cxnChg chg="del">
          <ac:chgData name="以歆 橙" userId="c4762fc0a574f704" providerId="LiveId" clId="{914CBB9B-70A5-4DC2-B206-BDDB243E0972}" dt="2023-10-06T12:37:18.333" v="685" actId="478"/>
          <ac:cxnSpMkLst>
            <pc:docMk/>
            <pc:sldMk cId="3813806591" sldId="660"/>
            <ac:cxnSpMk id="3" creationId="{F332F35F-7A1F-5D42-4CD7-E1F787B19DF1}"/>
          </ac:cxnSpMkLst>
        </pc:cxnChg>
        <pc:cxnChg chg="add mod">
          <ac:chgData name="以歆 橙" userId="c4762fc0a574f704" providerId="LiveId" clId="{914CBB9B-70A5-4DC2-B206-BDDB243E0972}" dt="2023-10-06T12:37:19.085" v="686"/>
          <ac:cxnSpMkLst>
            <pc:docMk/>
            <pc:sldMk cId="3813806591" sldId="660"/>
            <ac:cxnSpMk id="8" creationId="{B2D4EC93-B7A2-D016-C54E-D6AEFA41F337}"/>
          </ac:cxnSpMkLst>
        </pc:cxnChg>
      </pc:sldChg>
    </pc:docChg>
  </pc:docChgLst>
  <pc:docChgLst>
    <pc:chgData name="墨 李" userId="a21178beacbc4db0" providerId="LiveId" clId="{67BF119A-90A2-4615-AFF0-83E3EDE48BE3}"/>
    <pc:docChg chg="undo custSel delSld modSld sldOrd">
      <pc:chgData name="墨 李" userId="a21178beacbc4db0" providerId="LiveId" clId="{67BF119A-90A2-4615-AFF0-83E3EDE48BE3}" dt="2023-10-19T01:55:51.941" v="4646" actId="20577"/>
      <pc:docMkLst>
        <pc:docMk/>
      </pc:docMkLst>
      <pc:sldChg chg="addSp delSp modSp mod">
        <pc:chgData name="墨 李" userId="a21178beacbc4db0" providerId="LiveId" clId="{67BF119A-90A2-4615-AFF0-83E3EDE48BE3}" dt="2023-10-16T12:18:48.586" v="4138" actId="20577"/>
        <pc:sldMkLst>
          <pc:docMk/>
          <pc:sldMk cId="0" sldId="263"/>
        </pc:sldMkLst>
        <pc:spChg chg="add mod">
          <ac:chgData name="墨 李" userId="a21178beacbc4db0" providerId="LiveId" clId="{67BF119A-90A2-4615-AFF0-83E3EDE48BE3}" dt="2023-10-16T12:18:48.586" v="4138" actId="20577"/>
          <ac:spMkLst>
            <pc:docMk/>
            <pc:sldMk cId="0" sldId="263"/>
            <ac:spMk id="2" creationId="{2915A26D-7A39-AADF-637C-221FEBC3BF98}"/>
          </ac:spMkLst>
        </pc:spChg>
        <pc:spChg chg="mod">
          <ac:chgData name="墨 李" userId="a21178beacbc4db0" providerId="LiveId" clId="{67BF119A-90A2-4615-AFF0-83E3EDE48BE3}" dt="2023-10-16T11:30:44.296" v="214" actId="20577"/>
          <ac:spMkLst>
            <pc:docMk/>
            <pc:sldMk cId="0" sldId="263"/>
            <ac:spMk id="4" creationId="{89A4837C-EE0C-16DF-8738-01280553347C}"/>
          </ac:spMkLst>
        </pc:spChg>
        <pc:spChg chg="del mod">
          <ac:chgData name="墨 李" userId="a21178beacbc4db0" providerId="LiveId" clId="{67BF119A-90A2-4615-AFF0-83E3EDE48BE3}" dt="2023-10-16T11:32:51.741" v="217"/>
          <ac:spMkLst>
            <pc:docMk/>
            <pc:sldMk cId="0" sldId="263"/>
            <ac:spMk id="14" creationId="{C29426DC-1AA1-218D-34BC-EC60B982C0B8}"/>
          </ac:spMkLst>
        </pc:spChg>
        <pc:spChg chg="del">
          <ac:chgData name="墨 李" userId="a21178beacbc4db0" providerId="LiveId" clId="{67BF119A-90A2-4615-AFF0-83E3EDE48BE3}" dt="2023-10-16T11:30:16.327" v="184" actId="478"/>
          <ac:spMkLst>
            <pc:docMk/>
            <pc:sldMk cId="0" sldId="263"/>
            <ac:spMk id="21" creationId="{5F0D7C51-DF46-CA34-A2B4-305A64A10E14}"/>
          </ac:spMkLst>
        </pc:spChg>
        <pc:spChg chg="del">
          <ac:chgData name="墨 李" userId="a21178beacbc4db0" providerId="LiveId" clId="{67BF119A-90A2-4615-AFF0-83E3EDE48BE3}" dt="2023-10-16T11:30:21.172" v="185" actId="478"/>
          <ac:spMkLst>
            <pc:docMk/>
            <pc:sldMk cId="0" sldId="263"/>
            <ac:spMk id="23" creationId="{A77738A3-9D3B-46B9-61C1-02556AB9C897}"/>
          </ac:spMkLst>
        </pc:spChg>
        <pc:picChg chg="del">
          <ac:chgData name="墨 李" userId="a21178beacbc4db0" providerId="LiveId" clId="{67BF119A-90A2-4615-AFF0-83E3EDE48BE3}" dt="2023-10-16T11:30:21.172" v="185" actId="478"/>
          <ac:picMkLst>
            <pc:docMk/>
            <pc:sldMk cId="0" sldId="263"/>
            <ac:picMk id="18" creationId="{52D24FEF-72DD-4A1D-8785-E0292B351E36}"/>
          </ac:picMkLst>
        </pc:picChg>
      </pc:sldChg>
      <pc:sldChg chg="ord">
        <pc:chgData name="墨 李" userId="a21178beacbc4db0" providerId="LiveId" clId="{67BF119A-90A2-4615-AFF0-83E3EDE48BE3}" dt="2023-10-16T12:18:12.700" v="4083"/>
        <pc:sldMkLst>
          <pc:docMk/>
          <pc:sldMk cId="1405336901" sldId="302"/>
        </pc:sldMkLst>
      </pc:sldChg>
      <pc:sldChg chg="modSp mod">
        <pc:chgData name="墨 李" userId="a21178beacbc4db0" providerId="LiveId" clId="{67BF119A-90A2-4615-AFF0-83E3EDE48BE3}" dt="2023-10-16T11:24:17.343" v="35" actId="20577"/>
        <pc:sldMkLst>
          <pc:docMk/>
          <pc:sldMk cId="2769099236" sldId="323"/>
        </pc:sldMkLst>
        <pc:spChg chg="mod">
          <ac:chgData name="墨 李" userId="a21178beacbc4db0" providerId="LiveId" clId="{67BF119A-90A2-4615-AFF0-83E3EDE48BE3}" dt="2023-10-16T11:24:17.343" v="35" actId="20577"/>
          <ac:spMkLst>
            <pc:docMk/>
            <pc:sldMk cId="2769099236" sldId="323"/>
            <ac:spMk id="15" creationId="{38F72E72-0A92-65BA-9AE5-6442197CAD44}"/>
          </ac:spMkLst>
        </pc:spChg>
      </pc:sldChg>
      <pc:sldChg chg="addSp delSp modSp mod modNotesTx">
        <pc:chgData name="墨 李" userId="a21178beacbc4db0" providerId="LiveId" clId="{67BF119A-90A2-4615-AFF0-83E3EDE48BE3}" dt="2023-10-16T11:30:08.579" v="183" actId="1076"/>
        <pc:sldMkLst>
          <pc:docMk/>
          <pc:sldMk cId="1957247000" sldId="324"/>
        </pc:sldMkLst>
        <pc:spChg chg="mod">
          <ac:chgData name="墨 李" userId="a21178beacbc4db0" providerId="LiveId" clId="{67BF119A-90A2-4615-AFF0-83E3EDE48BE3}" dt="2023-10-16T11:29:42.122" v="134" actId="1076"/>
          <ac:spMkLst>
            <pc:docMk/>
            <pc:sldMk cId="1957247000" sldId="324"/>
            <ac:spMk id="11" creationId="{9DF28A75-C885-22DF-247F-8DEC9AE5F14E}"/>
          </ac:spMkLst>
        </pc:spChg>
        <pc:spChg chg="mod">
          <ac:chgData name="墨 李" userId="a21178beacbc4db0" providerId="LiveId" clId="{67BF119A-90A2-4615-AFF0-83E3EDE48BE3}" dt="2023-10-16T11:29:42.122" v="134" actId="1076"/>
          <ac:spMkLst>
            <pc:docMk/>
            <pc:sldMk cId="1957247000" sldId="324"/>
            <ac:spMk id="13" creationId="{EA347B95-D658-F566-DE15-63F8DE033439}"/>
          </ac:spMkLst>
        </pc:spChg>
        <pc:spChg chg="mod">
          <ac:chgData name="墨 李" userId="a21178beacbc4db0" providerId="LiveId" clId="{67BF119A-90A2-4615-AFF0-83E3EDE48BE3}" dt="2023-10-16T11:29:42.122" v="134" actId="1076"/>
          <ac:spMkLst>
            <pc:docMk/>
            <pc:sldMk cId="1957247000" sldId="324"/>
            <ac:spMk id="14" creationId="{60F12A93-640A-A326-EE15-F187210A2743}"/>
          </ac:spMkLst>
        </pc:spChg>
        <pc:spChg chg="mod">
          <ac:chgData name="墨 李" userId="a21178beacbc4db0" providerId="LiveId" clId="{67BF119A-90A2-4615-AFF0-83E3EDE48BE3}" dt="2023-10-16T11:29:42.122" v="134" actId="1076"/>
          <ac:spMkLst>
            <pc:docMk/>
            <pc:sldMk cId="1957247000" sldId="324"/>
            <ac:spMk id="15" creationId="{61191C17-BB48-5663-BC07-25570F6E3BD8}"/>
          </ac:spMkLst>
        </pc:spChg>
        <pc:spChg chg="mod">
          <ac:chgData name="墨 李" userId="a21178beacbc4db0" providerId="LiveId" clId="{67BF119A-90A2-4615-AFF0-83E3EDE48BE3}" dt="2023-10-16T11:29:42.122" v="134" actId="1076"/>
          <ac:spMkLst>
            <pc:docMk/>
            <pc:sldMk cId="1957247000" sldId="324"/>
            <ac:spMk id="16" creationId="{008E633B-9397-F362-B5BE-2E53433A7208}"/>
          </ac:spMkLst>
        </pc:spChg>
        <pc:spChg chg="del">
          <ac:chgData name="墨 李" userId="a21178beacbc4db0" providerId="LiveId" clId="{67BF119A-90A2-4615-AFF0-83E3EDE48BE3}" dt="2023-10-16T11:29:03.162" v="113" actId="478"/>
          <ac:spMkLst>
            <pc:docMk/>
            <pc:sldMk cId="1957247000" sldId="324"/>
            <ac:spMk id="17" creationId="{D3E512CC-D29E-1403-C54A-C67F5B5D58C8}"/>
          </ac:spMkLst>
        </pc:spChg>
        <pc:spChg chg="del">
          <ac:chgData name="墨 李" userId="a21178beacbc4db0" providerId="LiveId" clId="{67BF119A-90A2-4615-AFF0-83E3EDE48BE3}" dt="2023-10-16T11:29:05.703" v="117" actId="478"/>
          <ac:spMkLst>
            <pc:docMk/>
            <pc:sldMk cId="1957247000" sldId="324"/>
            <ac:spMk id="19" creationId="{FFC26ADC-EFFA-D2AF-5D70-37F574213C91}"/>
          </ac:spMkLst>
        </pc:spChg>
        <pc:spChg chg="add del mod">
          <ac:chgData name="墨 李" userId="a21178beacbc4db0" providerId="LiveId" clId="{67BF119A-90A2-4615-AFF0-83E3EDE48BE3}" dt="2023-10-16T11:29:03.163" v="115"/>
          <ac:spMkLst>
            <pc:docMk/>
            <pc:sldMk cId="1957247000" sldId="324"/>
            <ac:spMk id="20" creationId="{48AD12C5-A1C6-FDDC-1F54-A5D2C0BC9E6B}"/>
          </ac:spMkLst>
        </pc:spChg>
        <pc:spChg chg="del">
          <ac:chgData name="墨 李" userId="a21178beacbc4db0" providerId="LiveId" clId="{67BF119A-90A2-4615-AFF0-83E3EDE48BE3}" dt="2023-10-16T11:29:04.293" v="116" actId="478"/>
          <ac:spMkLst>
            <pc:docMk/>
            <pc:sldMk cId="1957247000" sldId="324"/>
            <ac:spMk id="22" creationId="{7D8106F8-9C04-B2BD-C9DF-B17EBF99C8B6}"/>
          </ac:spMkLst>
        </pc:spChg>
        <pc:spChg chg="add del mod">
          <ac:chgData name="墨 李" userId="a21178beacbc4db0" providerId="LiveId" clId="{67BF119A-90A2-4615-AFF0-83E3EDE48BE3}" dt="2023-10-16T11:30:08.579" v="183" actId="1076"/>
          <ac:spMkLst>
            <pc:docMk/>
            <pc:sldMk cId="1957247000" sldId="324"/>
            <ac:spMk id="23" creationId="{9D39F386-544B-E55E-2613-A512502EFF92}"/>
          </ac:spMkLst>
        </pc:spChg>
      </pc:sldChg>
      <pc:sldChg chg="delSp del mod">
        <pc:chgData name="墨 李" userId="a21178beacbc4db0" providerId="LiveId" clId="{67BF119A-90A2-4615-AFF0-83E3EDE48BE3}" dt="2023-10-16T11:25:20.393" v="37" actId="47"/>
        <pc:sldMkLst>
          <pc:docMk/>
          <pc:sldMk cId="0" sldId="626"/>
        </pc:sldMkLst>
        <pc:picChg chg="del">
          <ac:chgData name="墨 李" userId="a21178beacbc4db0" providerId="LiveId" clId="{67BF119A-90A2-4615-AFF0-83E3EDE48BE3}" dt="2023-10-16T11:25:18.976" v="36" actId="478"/>
          <ac:picMkLst>
            <pc:docMk/>
            <pc:sldMk cId="0" sldId="626"/>
            <ac:picMk id="5" creationId="{80E40DB3-77AF-E8A3-3025-FF4E851CF831}"/>
          </ac:picMkLst>
        </pc:picChg>
      </pc:sldChg>
      <pc:sldChg chg="del">
        <pc:chgData name="墨 李" userId="a21178beacbc4db0" providerId="LiveId" clId="{67BF119A-90A2-4615-AFF0-83E3EDE48BE3}" dt="2023-10-16T12:08:20.514" v="3403" actId="47"/>
        <pc:sldMkLst>
          <pc:docMk/>
          <pc:sldMk cId="0" sldId="627"/>
        </pc:sldMkLst>
      </pc:sldChg>
      <pc:sldChg chg="del">
        <pc:chgData name="墨 李" userId="a21178beacbc4db0" providerId="LiveId" clId="{67BF119A-90A2-4615-AFF0-83E3EDE48BE3}" dt="2023-10-16T11:33:05.276" v="220" actId="47"/>
        <pc:sldMkLst>
          <pc:docMk/>
          <pc:sldMk cId="2499908726" sldId="654"/>
        </pc:sldMkLst>
      </pc:sldChg>
      <pc:sldChg chg="modSp mod">
        <pc:chgData name="墨 李" userId="a21178beacbc4db0" providerId="LiveId" clId="{67BF119A-90A2-4615-AFF0-83E3EDE48BE3}" dt="2023-10-16T12:06:10.124" v="3307" actId="14100"/>
        <pc:sldMkLst>
          <pc:docMk/>
          <pc:sldMk cId="2439849600" sldId="656"/>
        </pc:sldMkLst>
        <pc:spChg chg="mod">
          <ac:chgData name="墨 李" userId="a21178beacbc4db0" providerId="LiveId" clId="{67BF119A-90A2-4615-AFF0-83E3EDE48BE3}" dt="2023-10-16T12:06:10.124" v="3307" actId="14100"/>
          <ac:spMkLst>
            <pc:docMk/>
            <pc:sldMk cId="2439849600" sldId="656"/>
            <ac:spMk id="10" creationId="{1CD5D280-C3FB-EDF4-C824-E59975D3FB07}"/>
          </ac:spMkLst>
        </pc:spChg>
      </pc:sldChg>
      <pc:sldChg chg="modSp mod">
        <pc:chgData name="墨 李" userId="a21178beacbc4db0" providerId="LiveId" clId="{67BF119A-90A2-4615-AFF0-83E3EDE48BE3}" dt="2023-10-16T12:06:06.539" v="3306" actId="14100"/>
        <pc:sldMkLst>
          <pc:docMk/>
          <pc:sldMk cId="1969195675" sldId="657"/>
        </pc:sldMkLst>
        <pc:spChg chg="mod">
          <ac:chgData name="墨 李" userId="a21178beacbc4db0" providerId="LiveId" clId="{67BF119A-90A2-4615-AFF0-83E3EDE48BE3}" dt="2023-10-16T12:06:06.539" v="3306" actId="14100"/>
          <ac:spMkLst>
            <pc:docMk/>
            <pc:sldMk cId="1969195675" sldId="657"/>
            <ac:spMk id="9" creationId="{5A87EDDF-8F99-5D8E-27B6-2FD5B9D45889}"/>
          </ac:spMkLst>
        </pc:spChg>
      </pc:sldChg>
      <pc:sldChg chg="del">
        <pc:chgData name="墨 李" userId="a21178beacbc4db0" providerId="LiveId" clId="{67BF119A-90A2-4615-AFF0-83E3EDE48BE3}" dt="2023-10-16T12:08:21.328" v="3404" actId="47"/>
        <pc:sldMkLst>
          <pc:docMk/>
          <pc:sldMk cId="2166196728" sldId="658"/>
        </pc:sldMkLst>
      </pc:sldChg>
      <pc:sldChg chg="del">
        <pc:chgData name="墨 李" userId="a21178beacbc4db0" providerId="LiveId" clId="{67BF119A-90A2-4615-AFF0-83E3EDE48BE3}" dt="2023-10-16T11:33:02.685" v="219" actId="47"/>
        <pc:sldMkLst>
          <pc:docMk/>
          <pc:sldMk cId="4185930010" sldId="663"/>
        </pc:sldMkLst>
      </pc:sldChg>
      <pc:sldChg chg="modSp mod">
        <pc:chgData name="墨 李" userId="a21178beacbc4db0" providerId="LiveId" clId="{67BF119A-90A2-4615-AFF0-83E3EDE48BE3}" dt="2023-10-16T12:05:55.641" v="3304" actId="14100"/>
        <pc:sldMkLst>
          <pc:docMk/>
          <pc:sldMk cId="3403924324" sldId="664"/>
        </pc:sldMkLst>
        <pc:spChg chg="mod">
          <ac:chgData name="墨 李" userId="a21178beacbc4db0" providerId="LiveId" clId="{67BF119A-90A2-4615-AFF0-83E3EDE48BE3}" dt="2023-10-16T12:05:55.641" v="3304" actId="14100"/>
          <ac:spMkLst>
            <pc:docMk/>
            <pc:sldMk cId="3403924324" sldId="664"/>
            <ac:spMk id="10" creationId="{1CD5D280-C3FB-EDF4-C824-E59975D3FB07}"/>
          </ac:spMkLst>
        </pc:spChg>
      </pc:sldChg>
      <pc:sldChg chg="del">
        <pc:chgData name="墨 李" userId="a21178beacbc4db0" providerId="LiveId" clId="{67BF119A-90A2-4615-AFF0-83E3EDE48BE3}" dt="2023-10-16T11:41:58.521" v="1133" actId="47"/>
        <pc:sldMkLst>
          <pc:docMk/>
          <pc:sldMk cId="3030507200" sldId="665"/>
        </pc:sldMkLst>
      </pc:sldChg>
      <pc:sldChg chg="del">
        <pc:chgData name="墨 李" userId="a21178beacbc4db0" providerId="LiveId" clId="{67BF119A-90A2-4615-AFF0-83E3EDE48BE3}" dt="2023-10-16T12:08:21.713" v="3405" actId="47"/>
        <pc:sldMkLst>
          <pc:docMk/>
          <pc:sldMk cId="3369966191" sldId="666"/>
        </pc:sldMkLst>
      </pc:sldChg>
      <pc:sldChg chg="del">
        <pc:chgData name="墨 李" userId="a21178beacbc4db0" providerId="LiveId" clId="{67BF119A-90A2-4615-AFF0-83E3EDE48BE3}" dt="2023-10-16T12:08:23.500" v="3406" actId="47"/>
        <pc:sldMkLst>
          <pc:docMk/>
          <pc:sldMk cId="1113908756" sldId="667"/>
        </pc:sldMkLst>
      </pc:sldChg>
      <pc:sldChg chg="addSp delSp modSp mod">
        <pc:chgData name="墨 李" userId="a21178beacbc4db0" providerId="LiveId" clId="{67BF119A-90A2-4615-AFF0-83E3EDE48BE3}" dt="2023-10-19T01:54:21.341" v="4588" actId="14100"/>
        <pc:sldMkLst>
          <pc:docMk/>
          <pc:sldMk cId="2154371885" sldId="668"/>
        </pc:sldMkLst>
        <pc:spChg chg="add del mod">
          <ac:chgData name="墨 李" userId="a21178beacbc4db0" providerId="LiveId" clId="{67BF119A-90A2-4615-AFF0-83E3EDE48BE3}" dt="2023-10-16T12:08:46.376" v="3455" actId="20577"/>
          <ac:spMkLst>
            <pc:docMk/>
            <pc:sldMk cId="2154371885" sldId="668"/>
            <ac:spMk id="3" creationId="{00000000-0000-0000-0000-000000000000}"/>
          </ac:spMkLst>
        </pc:spChg>
        <pc:spChg chg="add mod">
          <ac:chgData name="墨 李" userId="a21178beacbc4db0" providerId="LiveId" clId="{67BF119A-90A2-4615-AFF0-83E3EDE48BE3}" dt="2023-10-16T12:19:29.813" v="4142" actId="1076"/>
          <ac:spMkLst>
            <pc:docMk/>
            <pc:sldMk cId="2154371885" sldId="668"/>
            <ac:spMk id="4" creationId="{2B506BE7-66C4-282F-1E8B-9E90F43C672D}"/>
          </ac:spMkLst>
        </pc:spChg>
        <pc:spChg chg="del">
          <ac:chgData name="墨 李" userId="a21178beacbc4db0" providerId="LiveId" clId="{67BF119A-90A2-4615-AFF0-83E3EDE48BE3}" dt="2023-10-16T12:08:52.861" v="3457" actId="478"/>
          <ac:spMkLst>
            <pc:docMk/>
            <pc:sldMk cId="2154371885" sldId="668"/>
            <ac:spMk id="6" creationId="{20538BC8-3553-5A4E-1AF8-103BA8E4A882}"/>
          </ac:spMkLst>
        </pc:spChg>
        <pc:spChg chg="add mod">
          <ac:chgData name="墨 李" userId="a21178beacbc4db0" providerId="LiveId" clId="{67BF119A-90A2-4615-AFF0-83E3EDE48BE3}" dt="2023-10-17T04:58:03.926" v="4515" actId="404"/>
          <ac:spMkLst>
            <pc:docMk/>
            <pc:sldMk cId="2154371885" sldId="668"/>
            <ac:spMk id="7" creationId="{6668F498-CC38-E43C-2085-0049CA3CBA4B}"/>
          </ac:spMkLst>
        </pc:spChg>
        <pc:spChg chg="add mod">
          <ac:chgData name="墨 李" userId="a21178beacbc4db0" providerId="LiveId" clId="{67BF119A-90A2-4615-AFF0-83E3EDE48BE3}" dt="2023-10-17T04:58:01.423" v="4514" actId="403"/>
          <ac:spMkLst>
            <pc:docMk/>
            <pc:sldMk cId="2154371885" sldId="668"/>
            <ac:spMk id="11" creationId="{C2FC7BD9-AC65-9ED8-6E57-C3A4BD84CF90}"/>
          </ac:spMkLst>
        </pc:spChg>
        <pc:spChg chg="add mod">
          <ac:chgData name="墨 李" userId="a21178beacbc4db0" providerId="LiveId" clId="{67BF119A-90A2-4615-AFF0-83E3EDE48BE3}" dt="2023-10-18T16:21:03.186" v="4523" actId="20577"/>
          <ac:spMkLst>
            <pc:docMk/>
            <pc:sldMk cId="2154371885" sldId="668"/>
            <ac:spMk id="15" creationId="{DD17FB45-AA9A-CC1F-D625-57B3564F9B72}"/>
          </ac:spMkLst>
        </pc:spChg>
        <pc:graphicFrameChg chg="del">
          <ac:chgData name="墨 李" userId="a21178beacbc4db0" providerId="LiveId" clId="{67BF119A-90A2-4615-AFF0-83E3EDE48BE3}" dt="2023-10-16T12:08:51.514" v="3456" actId="478"/>
          <ac:graphicFrameMkLst>
            <pc:docMk/>
            <pc:sldMk cId="2154371885" sldId="668"/>
            <ac:graphicFrameMk id="2" creationId="{5596A679-0FF7-126E-944C-876665141AA3}"/>
          </ac:graphicFrameMkLst>
        </pc:graphicFrameChg>
        <pc:graphicFrameChg chg="del">
          <ac:chgData name="墨 李" userId="a21178beacbc4db0" providerId="LiveId" clId="{67BF119A-90A2-4615-AFF0-83E3EDE48BE3}" dt="2023-10-16T12:08:55.794" v="3458" actId="478"/>
          <ac:graphicFrameMkLst>
            <pc:docMk/>
            <pc:sldMk cId="2154371885" sldId="668"/>
            <ac:graphicFrameMk id="8" creationId="{3662652A-02A2-9753-1A8F-E9146DCAF6B5}"/>
          </ac:graphicFrameMkLst>
        </pc:graphicFrameChg>
        <pc:graphicFrameChg chg="del">
          <ac:chgData name="墨 李" userId="a21178beacbc4db0" providerId="LiveId" clId="{67BF119A-90A2-4615-AFF0-83E3EDE48BE3}" dt="2023-10-16T12:08:58.532" v="3459" actId="478"/>
          <ac:graphicFrameMkLst>
            <pc:docMk/>
            <pc:sldMk cId="2154371885" sldId="668"/>
            <ac:graphicFrameMk id="22" creationId="{23C6F873-7D46-730F-1819-F129789A6CE8}"/>
          </ac:graphicFrameMkLst>
        </pc:graphicFrameChg>
        <pc:picChg chg="add mod">
          <ac:chgData name="墨 李" userId="a21178beacbc4db0" providerId="LiveId" clId="{67BF119A-90A2-4615-AFF0-83E3EDE48BE3}" dt="2023-10-17T04:56:01.441" v="4413" actId="1076"/>
          <ac:picMkLst>
            <pc:docMk/>
            <pc:sldMk cId="2154371885" sldId="668"/>
            <ac:picMk id="10" creationId="{048678BA-6BFA-4D5B-C32F-614C70A46105}"/>
          </ac:picMkLst>
        </pc:picChg>
        <pc:picChg chg="add mod">
          <ac:chgData name="墨 李" userId="a21178beacbc4db0" providerId="LiveId" clId="{67BF119A-90A2-4615-AFF0-83E3EDE48BE3}" dt="2023-10-19T01:54:21.341" v="4588" actId="14100"/>
          <ac:picMkLst>
            <pc:docMk/>
            <pc:sldMk cId="2154371885" sldId="668"/>
            <ac:picMk id="14" creationId="{44222B75-BAC2-E475-4A7C-15EBEADD657F}"/>
          </ac:picMkLst>
        </pc:picChg>
        <pc:picChg chg="mod">
          <ac:chgData name="墨 李" userId="a21178beacbc4db0" providerId="LiveId" clId="{67BF119A-90A2-4615-AFF0-83E3EDE48BE3}" dt="2023-10-16T12:19:34.074" v="4143" actId="1076"/>
          <ac:picMkLst>
            <pc:docMk/>
            <pc:sldMk cId="2154371885" sldId="668"/>
            <ac:picMk id="17" creationId="{8EA46F4A-D198-E11B-0892-D7D423FE288E}"/>
          </ac:picMkLst>
        </pc:picChg>
        <pc:cxnChg chg="mod">
          <ac:chgData name="墨 李" userId="a21178beacbc4db0" providerId="LiveId" clId="{67BF119A-90A2-4615-AFF0-83E3EDE48BE3}" dt="2023-10-16T12:09:42.125" v="3509" actId="1076"/>
          <ac:cxnSpMkLst>
            <pc:docMk/>
            <pc:sldMk cId="2154371885" sldId="668"/>
            <ac:cxnSpMk id="24" creationId="{718DC5B8-1989-E555-D042-93C67773EFF7}"/>
          </ac:cxnSpMkLst>
        </pc:cxnChg>
      </pc:sldChg>
      <pc:sldChg chg="delSp modSp mod ord modNotesTx">
        <pc:chgData name="墨 李" userId="a21178beacbc4db0" providerId="LiveId" clId="{67BF119A-90A2-4615-AFF0-83E3EDE48BE3}" dt="2023-10-19T01:55:51.941" v="4646" actId="20577"/>
        <pc:sldMkLst>
          <pc:docMk/>
          <pc:sldMk cId="600252214" sldId="669"/>
        </pc:sldMkLst>
        <pc:spChg chg="del">
          <ac:chgData name="墨 李" userId="a21178beacbc4db0" providerId="LiveId" clId="{67BF119A-90A2-4615-AFF0-83E3EDE48BE3}" dt="2023-10-16T11:43:13.056" v="1221" actId="478"/>
          <ac:spMkLst>
            <pc:docMk/>
            <pc:sldMk cId="600252214" sldId="669"/>
            <ac:spMk id="3" creationId="{550E1136-77B7-80C5-7D50-531856F03ECC}"/>
          </ac:spMkLst>
        </pc:spChg>
        <pc:spChg chg="mod">
          <ac:chgData name="墨 李" userId="a21178beacbc4db0" providerId="LiveId" clId="{67BF119A-90A2-4615-AFF0-83E3EDE48BE3}" dt="2023-10-16T11:43:26.346" v="1276" actId="20577"/>
          <ac:spMkLst>
            <pc:docMk/>
            <pc:sldMk cId="600252214" sldId="669"/>
            <ac:spMk id="21" creationId="{00000000-0000-0000-0000-000000000000}"/>
          </ac:spMkLst>
        </pc:spChg>
        <pc:graphicFrameChg chg="mod modGraphic">
          <ac:chgData name="墨 李" userId="a21178beacbc4db0" providerId="LiveId" clId="{67BF119A-90A2-4615-AFF0-83E3EDE48BE3}" dt="2023-10-19T01:55:51.941" v="4646" actId="20577"/>
          <ac:graphicFrameMkLst>
            <pc:docMk/>
            <pc:sldMk cId="600252214" sldId="669"/>
            <ac:graphicFrameMk id="2" creationId="{9F77D080-3DFA-AC08-3013-90F8913E2D0A}"/>
          </ac:graphicFrameMkLst>
        </pc:graphicFrameChg>
        <pc:graphicFrameChg chg="del modGraphic">
          <ac:chgData name="墨 李" userId="a21178beacbc4db0" providerId="LiveId" clId="{67BF119A-90A2-4615-AFF0-83E3EDE48BE3}" dt="2023-10-16T11:43:10.719" v="1220" actId="478"/>
          <ac:graphicFrameMkLst>
            <pc:docMk/>
            <pc:sldMk cId="600252214" sldId="669"/>
            <ac:graphicFrameMk id="5" creationId="{9D017208-8CEE-CF7F-2980-9C553AEAD3AE}"/>
          </ac:graphicFrameMkLst>
        </pc:graphicFrameChg>
      </pc:sldChg>
      <pc:sldChg chg="del">
        <pc:chgData name="墨 李" userId="a21178beacbc4db0" providerId="LiveId" clId="{67BF119A-90A2-4615-AFF0-83E3EDE48BE3}" dt="2023-10-16T11:33:01.003" v="218" actId="47"/>
        <pc:sldMkLst>
          <pc:docMk/>
          <pc:sldMk cId="3729432249" sldId="672"/>
        </pc:sldMkLst>
      </pc:sldChg>
    </pc:docChg>
  </pc:docChgLst>
  <pc:docChgLst>
    <pc:chgData name="墨 李" userId="a21178beacbc4db0" providerId="LiveId" clId="{7DB115F0-8602-4880-B82A-C3878B662311}"/>
    <pc:docChg chg="undo custSel addSld delSld modSld sldOrd delMainMaster">
      <pc:chgData name="墨 李" userId="a21178beacbc4db0" providerId="LiveId" clId="{7DB115F0-8602-4880-B82A-C3878B662311}" dt="2023-10-16T08:15:41.507" v="7739" actId="1076"/>
      <pc:docMkLst>
        <pc:docMk/>
      </pc:docMkLst>
      <pc:sldChg chg="addSp delSp modSp mod modNotesTx">
        <pc:chgData name="墨 李" userId="a21178beacbc4db0" providerId="LiveId" clId="{7DB115F0-8602-4880-B82A-C3878B662311}" dt="2023-10-15T13:39:13.071" v="2777"/>
        <pc:sldMkLst>
          <pc:docMk/>
          <pc:sldMk cId="0" sldId="263"/>
        </pc:sldMkLst>
        <pc:spChg chg="del">
          <ac:chgData name="墨 李" userId="a21178beacbc4db0" providerId="LiveId" clId="{7DB115F0-8602-4880-B82A-C3878B662311}" dt="2023-10-15T08:23:58.893" v="270" actId="478"/>
          <ac:spMkLst>
            <pc:docMk/>
            <pc:sldMk cId="0" sldId="263"/>
            <ac:spMk id="2" creationId="{00000000-0000-0000-0000-000000000000}"/>
          </ac:spMkLst>
        </pc:spChg>
        <pc:spChg chg="add mod">
          <ac:chgData name="墨 李" userId="a21178beacbc4db0" providerId="LiveId" clId="{7DB115F0-8602-4880-B82A-C3878B662311}" dt="2023-10-15T08:37:56.998" v="301" actId="20577"/>
          <ac:spMkLst>
            <pc:docMk/>
            <pc:sldMk cId="0" sldId="263"/>
            <ac:spMk id="4" creationId="{89A4837C-EE0C-16DF-8738-01280553347C}"/>
          </ac:spMkLst>
        </pc:spChg>
        <pc:spChg chg="add mod">
          <ac:chgData name="墨 李" userId="a21178beacbc4db0" providerId="LiveId" clId="{7DB115F0-8602-4880-B82A-C3878B662311}" dt="2023-10-15T08:37:36.037" v="279"/>
          <ac:spMkLst>
            <pc:docMk/>
            <pc:sldMk cId="0" sldId="263"/>
            <ac:spMk id="5" creationId="{973A8471-A092-EAA8-795A-0D16137E0D66}"/>
          </ac:spMkLst>
        </pc:spChg>
        <pc:spChg chg="del">
          <ac:chgData name="墨 李" userId="a21178beacbc4db0" providerId="LiveId" clId="{7DB115F0-8602-4880-B82A-C3878B662311}" dt="2023-10-15T08:37:24.587" v="274" actId="478"/>
          <ac:spMkLst>
            <pc:docMk/>
            <pc:sldMk cId="0" sldId="263"/>
            <ac:spMk id="6" creationId="{2A126B85-22C8-AF8B-05D2-ED69A834A49F}"/>
          </ac:spMkLst>
        </pc:spChg>
        <pc:spChg chg="del mod">
          <ac:chgData name="墨 李" userId="a21178beacbc4db0" providerId="LiveId" clId="{7DB115F0-8602-4880-B82A-C3878B662311}" dt="2023-10-15T08:37:25.952" v="276" actId="478"/>
          <ac:spMkLst>
            <pc:docMk/>
            <pc:sldMk cId="0" sldId="263"/>
            <ac:spMk id="7" creationId="{878E2DC4-E37E-4590-E2EE-D4F0AB31A742}"/>
          </ac:spMkLst>
        </pc:spChg>
        <pc:spChg chg="add mod">
          <ac:chgData name="墨 李" userId="a21178beacbc4db0" providerId="LiveId" clId="{7DB115F0-8602-4880-B82A-C3878B662311}" dt="2023-10-15T08:40:27.135" v="361" actId="20577"/>
          <ac:spMkLst>
            <pc:docMk/>
            <pc:sldMk cId="0" sldId="263"/>
            <ac:spMk id="14" creationId="{C29426DC-1AA1-218D-34BC-EC60B982C0B8}"/>
          </ac:spMkLst>
        </pc:spChg>
        <pc:spChg chg="del">
          <ac:chgData name="墨 李" userId="a21178beacbc4db0" providerId="LiveId" clId="{7DB115F0-8602-4880-B82A-C3878B662311}" dt="2023-10-15T08:23:55.776" v="269" actId="478"/>
          <ac:spMkLst>
            <pc:docMk/>
            <pc:sldMk cId="0" sldId="263"/>
            <ac:spMk id="16" creationId="{00000000-0000-0000-0000-000000000000}"/>
          </ac:spMkLst>
        </pc:spChg>
        <pc:spChg chg="del mod">
          <ac:chgData name="墨 李" userId="a21178beacbc4db0" providerId="LiveId" clId="{7DB115F0-8602-4880-B82A-C3878B662311}" dt="2023-10-15T08:24:01.712" v="272" actId="478"/>
          <ac:spMkLst>
            <pc:docMk/>
            <pc:sldMk cId="0" sldId="263"/>
            <ac:spMk id="20" creationId="{00000000-0000-0000-0000-000000000000}"/>
          </ac:spMkLst>
        </pc:spChg>
        <pc:spChg chg="add mod">
          <ac:chgData name="墨 李" userId="a21178beacbc4db0" providerId="LiveId" clId="{7DB115F0-8602-4880-B82A-C3878B662311}" dt="2023-10-15T13:39:13.071" v="2777"/>
          <ac:spMkLst>
            <pc:docMk/>
            <pc:sldMk cId="0" sldId="263"/>
            <ac:spMk id="21" creationId="{5F0D7C51-DF46-CA34-A2B4-305A64A10E14}"/>
          </ac:spMkLst>
        </pc:spChg>
        <pc:spChg chg="add mod">
          <ac:chgData name="墨 李" userId="a21178beacbc4db0" providerId="LiveId" clId="{7DB115F0-8602-4880-B82A-C3878B662311}" dt="2023-10-15T08:44:23.234" v="435" actId="1076"/>
          <ac:spMkLst>
            <pc:docMk/>
            <pc:sldMk cId="0" sldId="263"/>
            <ac:spMk id="23" creationId="{A77738A3-9D3B-46B9-61C1-02556AB9C897}"/>
          </ac:spMkLst>
        </pc:spChg>
        <pc:spChg chg="add del">
          <ac:chgData name="墨 李" userId="a21178beacbc4db0" providerId="LiveId" clId="{7DB115F0-8602-4880-B82A-C3878B662311}" dt="2023-10-15T08:49:59.618" v="442" actId="22"/>
          <ac:spMkLst>
            <pc:docMk/>
            <pc:sldMk cId="0" sldId="263"/>
            <ac:spMk id="25" creationId="{135B023C-9331-6720-6418-57EADA4B019D}"/>
          </ac:spMkLst>
        </pc:spChg>
        <pc:grpChg chg="del">
          <ac:chgData name="墨 李" userId="a21178beacbc4db0" providerId="LiveId" clId="{7DB115F0-8602-4880-B82A-C3878B662311}" dt="2023-10-15T08:37:26.476" v="277" actId="478"/>
          <ac:grpSpMkLst>
            <pc:docMk/>
            <pc:sldMk cId="0" sldId="263"/>
            <ac:grpSpMk id="8" creationId="{DA747ADD-9714-2686-7C5A-B3E76B574FCD}"/>
          </ac:grpSpMkLst>
        </pc:grpChg>
        <pc:graphicFrameChg chg="del">
          <ac:chgData name="墨 李" userId="a21178beacbc4db0" providerId="LiveId" clId="{7DB115F0-8602-4880-B82A-C3878B662311}" dt="2023-10-15T08:23:53.707" v="268" actId="478"/>
          <ac:graphicFrameMkLst>
            <pc:docMk/>
            <pc:sldMk cId="0" sldId="263"/>
            <ac:graphicFrameMk id="17" creationId="{00000000-0000-0000-0000-000000000000}"/>
          </ac:graphicFrameMkLst>
        </pc:graphicFrameChg>
        <pc:picChg chg="add mod">
          <ac:chgData name="墨 李" userId="a21178beacbc4db0" providerId="LiveId" clId="{7DB115F0-8602-4880-B82A-C3878B662311}" dt="2023-10-15T08:43:36.266" v="375" actId="1076"/>
          <ac:picMkLst>
            <pc:docMk/>
            <pc:sldMk cId="0" sldId="263"/>
            <ac:picMk id="18" creationId="{52D24FEF-72DD-4A1D-8785-E0292B351E36}"/>
          </ac:picMkLst>
        </pc:picChg>
      </pc:sldChg>
      <pc:sldChg chg="modSp mod">
        <pc:chgData name="墨 李" userId="a21178beacbc4db0" providerId="LiveId" clId="{7DB115F0-8602-4880-B82A-C3878B662311}" dt="2023-10-15T09:06:27.520" v="643" actId="1076"/>
        <pc:sldMkLst>
          <pc:docMk/>
          <pc:sldMk cId="1405336901" sldId="302"/>
        </pc:sldMkLst>
        <pc:spChg chg="mod">
          <ac:chgData name="墨 李" userId="a21178beacbc4db0" providerId="LiveId" clId="{7DB115F0-8602-4880-B82A-C3878B662311}" dt="2023-10-15T09:06:27.520" v="643" actId="1076"/>
          <ac:spMkLst>
            <pc:docMk/>
            <pc:sldMk cId="1405336901" sldId="302"/>
            <ac:spMk id="9" creationId="{124D4FB7-9F38-4E9F-83A8-50B9884A06DF}"/>
          </ac:spMkLst>
        </pc:spChg>
      </pc:sldChg>
      <pc:sldChg chg="addSp modSp mod modAnim modNotesTx">
        <pc:chgData name="墨 李" userId="a21178beacbc4db0" providerId="LiveId" clId="{7DB115F0-8602-4880-B82A-C3878B662311}" dt="2023-10-15T08:14:30.339" v="267" actId="20577"/>
        <pc:sldMkLst>
          <pc:docMk/>
          <pc:sldMk cId="2769099236" sldId="323"/>
        </pc:sldMkLst>
        <pc:spChg chg="mod">
          <ac:chgData name="墨 李" userId="a21178beacbc4db0" providerId="LiveId" clId="{7DB115F0-8602-4880-B82A-C3878B662311}" dt="2023-10-15T04:12:24.658" v="122" actId="1076"/>
          <ac:spMkLst>
            <pc:docMk/>
            <pc:sldMk cId="2769099236" sldId="323"/>
            <ac:spMk id="2" creationId="{00000000-0000-0000-0000-000000000000}"/>
          </ac:spMkLst>
        </pc:spChg>
        <pc:spChg chg="add mod">
          <ac:chgData name="墨 李" userId="a21178beacbc4db0" providerId="LiveId" clId="{7DB115F0-8602-4880-B82A-C3878B662311}" dt="2023-10-15T04:18:05.196" v="134" actId="1076"/>
          <ac:spMkLst>
            <pc:docMk/>
            <pc:sldMk cId="2769099236" sldId="323"/>
            <ac:spMk id="4" creationId="{1ADF5356-43BF-97B8-08B5-2130639C543B}"/>
          </ac:spMkLst>
        </pc:spChg>
        <pc:spChg chg="mod">
          <ac:chgData name="墨 李" userId="a21178beacbc4db0" providerId="LiveId" clId="{7DB115F0-8602-4880-B82A-C3878B662311}" dt="2023-10-15T04:12:19.446" v="120" actId="1076"/>
          <ac:spMkLst>
            <pc:docMk/>
            <pc:sldMk cId="2769099236" sldId="323"/>
            <ac:spMk id="10" creationId="{71BC6E1A-4530-C970-AF8D-1A892CF901D2}"/>
          </ac:spMkLst>
        </pc:spChg>
        <pc:spChg chg="mod">
          <ac:chgData name="墨 李" userId="a21178beacbc4db0" providerId="LiveId" clId="{7DB115F0-8602-4880-B82A-C3878B662311}" dt="2023-10-15T04:11:17.921" v="100" actId="1076"/>
          <ac:spMkLst>
            <pc:docMk/>
            <pc:sldMk cId="2769099236" sldId="323"/>
            <ac:spMk id="15" creationId="{38F72E72-0A92-65BA-9AE5-6442197CAD44}"/>
          </ac:spMkLst>
        </pc:spChg>
      </pc:sldChg>
      <pc:sldChg chg="delSp modSp mod modNotesTx">
        <pc:chgData name="墨 李" userId="a21178beacbc4db0" providerId="LiveId" clId="{7DB115F0-8602-4880-B82A-C3878B662311}" dt="2023-10-16T08:07:44.228" v="7535" actId="14100"/>
        <pc:sldMkLst>
          <pc:docMk/>
          <pc:sldMk cId="1957247000" sldId="324"/>
        </pc:sldMkLst>
        <pc:spChg chg="del">
          <ac:chgData name="墨 李" userId="a21178beacbc4db0" providerId="LiveId" clId="{7DB115F0-8602-4880-B82A-C3878B662311}" dt="2023-10-16T08:07:09.167" v="7526" actId="478"/>
          <ac:spMkLst>
            <pc:docMk/>
            <pc:sldMk cId="1957247000" sldId="324"/>
            <ac:spMk id="5" creationId="{FA65E4F1-4FDC-4AF7-74D2-00ADC15E83BC}"/>
          </ac:spMkLst>
        </pc:spChg>
        <pc:spChg chg="mod">
          <ac:chgData name="墨 李" userId="a21178beacbc4db0" providerId="LiveId" clId="{7DB115F0-8602-4880-B82A-C3878B662311}" dt="2023-10-15T04:19:34.841" v="170" actId="20577"/>
          <ac:spMkLst>
            <pc:docMk/>
            <pc:sldMk cId="1957247000" sldId="324"/>
            <ac:spMk id="13" creationId="{EA347B95-D658-F566-DE15-63F8DE033439}"/>
          </ac:spMkLst>
        </pc:spChg>
        <pc:spChg chg="mod">
          <ac:chgData name="墨 李" userId="a21178beacbc4db0" providerId="LiveId" clId="{7DB115F0-8602-4880-B82A-C3878B662311}" dt="2023-10-15T04:30:37.278" v="194" actId="1076"/>
          <ac:spMkLst>
            <pc:docMk/>
            <pc:sldMk cId="1957247000" sldId="324"/>
            <ac:spMk id="15" creationId="{61191C17-BB48-5663-BC07-25570F6E3BD8}"/>
          </ac:spMkLst>
        </pc:spChg>
        <pc:spChg chg="mod">
          <ac:chgData name="墨 李" userId="a21178beacbc4db0" providerId="LiveId" clId="{7DB115F0-8602-4880-B82A-C3878B662311}" dt="2023-10-16T08:07:44.228" v="7535" actId="14100"/>
          <ac:spMkLst>
            <pc:docMk/>
            <pc:sldMk cId="1957247000" sldId="324"/>
            <ac:spMk id="17" creationId="{D3E512CC-D29E-1403-C54A-C67F5B5D58C8}"/>
          </ac:spMkLst>
        </pc:spChg>
        <pc:spChg chg="del">
          <ac:chgData name="墨 李" userId="a21178beacbc4db0" providerId="LiveId" clId="{7DB115F0-8602-4880-B82A-C3878B662311}" dt="2023-10-16T08:07:11.476" v="7527" actId="478"/>
          <ac:spMkLst>
            <pc:docMk/>
            <pc:sldMk cId="1957247000" sldId="324"/>
            <ac:spMk id="18" creationId="{A40FA5EA-A48F-E2AD-7B81-93D41E358D02}"/>
          </ac:spMkLst>
        </pc:spChg>
        <pc:spChg chg="mod">
          <ac:chgData name="墨 李" userId="a21178beacbc4db0" providerId="LiveId" clId="{7DB115F0-8602-4880-B82A-C3878B662311}" dt="2023-10-15T09:35:50.150" v="1735" actId="14100"/>
          <ac:spMkLst>
            <pc:docMk/>
            <pc:sldMk cId="1957247000" sldId="324"/>
            <ac:spMk id="20" creationId="{48AD12C5-A1C6-FDDC-1F54-A5D2C0BC9E6B}"/>
          </ac:spMkLst>
        </pc:spChg>
        <pc:spChg chg="mod">
          <ac:chgData name="墨 李" userId="a21178beacbc4db0" providerId="LiveId" clId="{7DB115F0-8602-4880-B82A-C3878B662311}" dt="2023-10-16T08:07:21.147" v="7529" actId="14100"/>
          <ac:spMkLst>
            <pc:docMk/>
            <pc:sldMk cId="1957247000" sldId="324"/>
            <ac:spMk id="23" creationId="{9D39F386-544B-E55E-2613-A512502EFF92}"/>
          </ac:spMkLst>
        </pc:spChg>
      </pc:sldChg>
      <pc:sldChg chg="del">
        <pc:chgData name="墨 李" userId="a21178beacbc4db0" providerId="LiveId" clId="{7DB115F0-8602-4880-B82A-C3878B662311}" dt="2023-10-15T13:34:02.794" v="2676" actId="47"/>
        <pc:sldMkLst>
          <pc:docMk/>
          <pc:sldMk cId="2774089835" sldId="326"/>
        </pc:sldMkLst>
      </pc:sldChg>
      <pc:sldChg chg="del">
        <pc:chgData name="墨 李" userId="a21178beacbc4db0" providerId="LiveId" clId="{7DB115F0-8602-4880-B82A-C3878B662311}" dt="2023-10-15T04:09:09.527" v="0" actId="2696"/>
        <pc:sldMkLst>
          <pc:docMk/>
          <pc:sldMk cId="2992587392" sldId="621"/>
        </pc:sldMkLst>
      </pc:sldChg>
      <pc:sldChg chg="addSp delSp modSp mod modNotesTx">
        <pc:chgData name="墨 李" userId="a21178beacbc4db0" providerId="LiveId" clId="{7DB115F0-8602-4880-B82A-C3878B662311}" dt="2023-10-15T08:14:24.673" v="266" actId="20577"/>
        <pc:sldMkLst>
          <pc:docMk/>
          <pc:sldMk cId="0" sldId="626"/>
        </pc:sldMkLst>
        <pc:picChg chg="add del mod">
          <ac:chgData name="墨 李" userId="a21178beacbc4db0" providerId="LiveId" clId="{7DB115F0-8602-4880-B82A-C3878B662311}" dt="2023-10-15T04:18:03.237" v="132"/>
          <ac:picMkLst>
            <pc:docMk/>
            <pc:sldMk cId="0" sldId="626"/>
            <ac:picMk id="3" creationId="{2255D43D-D9C3-3A91-6A77-F69546A84F2B}"/>
          </ac:picMkLst>
        </pc:picChg>
        <pc:picChg chg="add del mod">
          <ac:chgData name="墨 李" userId="a21178beacbc4db0" providerId="LiveId" clId="{7DB115F0-8602-4880-B82A-C3878B662311}" dt="2023-10-15T04:18:22.879" v="140"/>
          <ac:picMkLst>
            <pc:docMk/>
            <pc:sldMk cId="0" sldId="626"/>
            <ac:picMk id="4" creationId="{58DC8273-4D5C-CC11-4DD4-DC2BAF1D7C94}"/>
          </ac:picMkLst>
        </pc:picChg>
        <pc:picChg chg="add mod">
          <ac:chgData name="墨 李" userId="a21178beacbc4db0" providerId="LiveId" clId="{7DB115F0-8602-4880-B82A-C3878B662311}" dt="2023-10-15T04:19:10.575" v="150" actId="1076"/>
          <ac:picMkLst>
            <pc:docMk/>
            <pc:sldMk cId="0" sldId="626"/>
            <ac:picMk id="5" creationId="{80E40DB3-77AF-E8A3-3025-FF4E851CF831}"/>
          </ac:picMkLst>
        </pc:picChg>
        <pc:picChg chg="add del mod">
          <ac:chgData name="墨 李" userId="a21178beacbc4db0" providerId="LiveId" clId="{7DB115F0-8602-4880-B82A-C3878B662311}" dt="2023-10-15T04:18:49.992" v="141" actId="478"/>
          <ac:picMkLst>
            <pc:docMk/>
            <pc:sldMk cId="0" sldId="626"/>
            <ac:picMk id="21" creationId="{A51CFBB1-4FF5-078B-1B3F-1D65237F2963}"/>
          </ac:picMkLst>
        </pc:picChg>
      </pc:sldChg>
      <pc:sldChg chg="addSp delSp modSp mod modNotesTx">
        <pc:chgData name="墨 李" userId="a21178beacbc4db0" providerId="LiveId" clId="{7DB115F0-8602-4880-B82A-C3878B662311}" dt="2023-10-15T13:37:00.831" v="2770" actId="20577"/>
        <pc:sldMkLst>
          <pc:docMk/>
          <pc:sldMk cId="0" sldId="627"/>
        </pc:sldMkLst>
        <pc:spChg chg="mod">
          <ac:chgData name="墨 李" userId="a21178beacbc4db0" providerId="LiveId" clId="{7DB115F0-8602-4880-B82A-C3878B662311}" dt="2023-10-15T13:35:37.730" v="2677" actId="1076"/>
          <ac:spMkLst>
            <pc:docMk/>
            <pc:sldMk cId="0" sldId="627"/>
            <ac:spMk id="3" creationId="{00000000-0000-0000-0000-000000000000}"/>
          </ac:spMkLst>
        </pc:spChg>
        <pc:spChg chg="add mod">
          <ac:chgData name="墨 李" userId="a21178beacbc4db0" providerId="LiveId" clId="{7DB115F0-8602-4880-B82A-C3878B662311}" dt="2023-10-15T13:35:44.471" v="2678" actId="1076"/>
          <ac:spMkLst>
            <pc:docMk/>
            <pc:sldMk cId="0" sldId="627"/>
            <ac:spMk id="5" creationId="{DFAAD948-9C81-7981-6511-EC38607B0BED}"/>
          </ac:spMkLst>
        </pc:spChg>
        <pc:spChg chg="add mod">
          <ac:chgData name="墨 李" userId="a21178beacbc4db0" providerId="LiveId" clId="{7DB115F0-8602-4880-B82A-C3878B662311}" dt="2023-10-15T13:35:44.471" v="2678" actId="1076"/>
          <ac:spMkLst>
            <pc:docMk/>
            <pc:sldMk cId="0" sldId="627"/>
            <ac:spMk id="8" creationId="{01685F57-1BB7-63D7-5DE4-4CCEACDDC23F}"/>
          </ac:spMkLst>
        </pc:spChg>
        <pc:spChg chg="del">
          <ac:chgData name="墨 李" userId="a21178beacbc4db0" providerId="LiveId" clId="{7DB115F0-8602-4880-B82A-C3878B662311}" dt="2023-10-15T09:36:35.245" v="1824" actId="478"/>
          <ac:spMkLst>
            <pc:docMk/>
            <pc:sldMk cId="0" sldId="627"/>
            <ac:spMk id="10" creationId="{1A6D2785-8F60-D069-0957-52C601F4DF4A}"/>
          </ac:spMkLst>
        </pc:spChg>
        <pc:spChg chg="del">
          <ac:chgData name="墨 李" userId="a21178beacbc4db0" providerId="LiveId" clId="{7DB115F0-8602-4880-B82A-C3878B662311}" dt="2023-10-15T09:36:36.961" v="1825" actId="478"/>
          <ac:spMkLst>
            <pc:docMk/>
            <pc:sldMk cId="0" sldId="627"/>
            <ac:spMk id="11" creationId="{71DCD838-921A-D0A0-2309-E1403E70FF65}"/>
          </ac:spMkLst>
        </pc:spChg>
        <pc:spChg chg="mod">
          <ac:chgData name="墨 李" userId="a21178beacbc4db0" providerId="LiveId" clId="{7DB115F0-8602-4880-B82A-C3878B662311}" dt="2023-10-15T13:35:44.471" v="2678" actId="1076"/>
          <ac:spMkLst>
            <pc:docMk/>
            <pc:sldMk cId="0" sldId="627"/>
            <ac:spMk id="12" creationId="{58094F9D-9E90-3910-AD57-3B1EF54F6911}"/>
          </ac:spMkLst>
        </pc:spChg>
        <pc:spChg chg="add mod">
          <ac:chgData name="墨 李" userId="a21178beacbc4db0" providerId="LiveId" clId="{7DB115F0-8602-4880-B82A-C3878B662311}" dt="2023-10-15T13:35:51.670" v="2679" actId="1076"/>
          <ac:spMkLst>
            <pc:docMk/>
            <pc:sldMk cId="0" sldId="627"/>
            <ac:spMk id="15" creationId="{5DA894EE-A295-9622-79AC-6F36C9AEAD19}"/>
          </ac:spMkLst>
        </pc:spChg>
        <pc:spChg chg="add mod">
          <ac:chgData name="墨 李" userId="a21178beacbc4db0" providerId="LiveId" clId="{7DB115F0-8602-4880-B82A-C3878B662311}" dt="2023-10-15T13:37:00.831" v="2770" actId="20577"/>
          <ac:spMkLst>
            <pc:docMk/>
            <pc:sldMk cId="0" sldId="627"/>
            <ac:spMk id="17" creationId="{2EB0CC6F-B693-C096-8E43-AAF4472B3C29}"/>
          </ac:spMkLst>
        </pc:spChg>
        <pc:picChg chg="del">
          <ac:chgData name="墨 李" userId="a21178beacbc4db0" providerId="LiveId" clId="{7DB115F0-8602-4880-B82A-C3878B662311}" dt="2023-10-15T09:36:31.824" v="1821" actId="478"/>
          <ac:picMkLst>
            <pc:docMk/>
            <pc:sldMk cId="0" sldId="627"/>
            <ac:picMk id="6" creationId="{00000000-0000-0000-0000-000000000000}"/>
          </ac:picMkLst>
        </pc:picChg>
        <pc:picChg chg="del">
          <ac:chgData name="墨 李" userId="a21178beacbc4db0" providerId="LiveId" clId="{7DB115F0-8602-4880-B82A-C3878B662311}" dt="2023-10-15T09:36:32.449" v="1822" actId="478"/>
          <ac:picMkLst>
            <pc:docMk/>
            <pc:sldMk cId="0" sldId="627"/>
            <ac:picMk id="7" creationId="{97C4A620-F1B3-2119-D9DC-E08C224C0C30}"/>
          </ac:picMkLst>
        </pc:picChg>
        <pc:picChg chg="del">
          <ac:chgData name="墨 李" userId="a21178beacbc4db0" providerId="LiveId" clId="{7DB115F0-8602-4880-B82A-C3878B662311}" dt="2023-10-15T09:36:32.786" v="1823" actId="478"/>
          <ac:picMkLst>
            <pc:docMk/>
            <pc:sldMk cId="0" sldId="627"/>
            <ac:picMk id="9" creationId="{CA69C8F8-20F9-BBD7-584E-893503DF1EED}"/>
          </ac:picMkLst>
        </pc:picChg>
        <pc:picChg chg="add mod">
          <ac:chgData name="墨 李" userId="a21178beacbc4db0" providerId="LiveId" clId="{7DB115F0-8602-4880-B82A-C3878B662311}" dt="2023-10-15T13:35:44.471" v="2678" actId="1076"/>
          <ac:picMkLst>
            <pc:docMk/>
            <pc:sldMk cId="0" sldId="627"/>
            <ac:picMk id="14" creationId="{10A90B75-5C6F-FCCC-13D1-0232F3E17E1F}"/>
          </ac:picMkLst>
        </pc:picChg>
      </pc:sldChg>
      <pc:sldChg chg="del">
        <pc:chgData name="墨 李" userId="a21178beacbc4db0" providerId="LiveId" clId="{7DB115F0-8602-4880-B82A-C3878B662311}" dt="2023-10-15T13:27:00.427" v="2675" actId="47"/>
        <pc:sldMkLst>
          <pc:docMk/>
          <pc:sldMk cId="0" sldId="641"/>
        </pc:sldMkLst>
      </pc:sldChg>
      <pc:sldChg chg="del">
        <pc:chgData name="墨 李" userId="a21178beacbc4db0" providerId="LiveId" clId="{7DB115F0-8602-4880-B82A-C3878B662311}" dt="2023-10-15T14:36:16.436" v="3647" actId="47"/>
        <pc:sldMkLst>
          <pc:docMk/>
          <pc:sldMk cId="0" sldId="642"/>
        </pc:sldMkLst>
      </pc:sldChg>
      <pc:sldChg chg="del">
        <pc:chgData name="墨 李" userId="a21178beacbc4db0" providerId="LiveId" clId="{7DB115F0-8602-4880-B82A-C3878B662311}" dt="2023-10-16T07:32:11.889" v="6731" actId="47"/>
        <pc:sldMkLst>
          <pc:docMk/>
          <pc:sldMk cId="0" sldId="646"/>
        </pc:sldMkLst>
      </pc:sldChg>
      <pc:sldChg chg="delSp modSp del mod modNotesTx">
        <pc:chgData name="墨 李" userId="a21178beacbc4db0" providerId="LiveId" clId="{7DB115F0-8602-4880-B82A-C3878B662311}" dt="2023-10-15T13:44:41.939" v="2790" actId="47"/>
        <pc:sldMkLst>
          <pc:docMk/>
          <pc:sldMk cId="0" sldId="652"/>
        </pc:sldMkLst>
        <pc:spChg chg="mod">
          <ac:chgData name="墨 李" userId="a21178beacbc4db0" providerId="LiveId" clId="{7DB115F0-8602-4880-B82A-C3878B662311}" dt="2023-10-15T13:44:22.454" v="2786" actId="20577"/>
          <ac:spMkLst>
            <pc:docMk/>
            <pc:sldMk cId="0" sldId="652"/>
            <ac:spMk id="21" creationId="{00000000-0000-0000-0000-000000000000}"/>
          </ac:spMkLst>
        </pc:spChg>
        <pc:spChg chg="del">
          <ac:chgData name="墨 李" userId="a21178beacbc4db0" providerId="LiveId" clId="{7DB115F0-8602-4880-B82A-C3878B662311}" dt="2023-10-15T13:44:18.401" v="2781" actId="478"/>
          <ac:spMkLst>
            <pc:docMk/>
            <pc:sldMk cId="0" sldId="652"/>
            <ac:spMk id="41" creationId="{00000000-0000-0000-0000-000000000000}"/>
          </ac:spMkLst>
        </pc:spChg>
        <pc:picChg chg="del">
          <ac:chgData name="墨 李" userId="a21178beacbc4db0" providerId="LiveId" clId="{7DB115F0-8602-4880-B82A-C3878B662311}" dt="2023-10-15T13:44:21.104" v="2785" actId="478"/>
          <ac:picMkLst>
            <pc:docMk/>
            <pc:sldMk cId="0" sldId="652"/>
            <ac:picMk id="4" creationId="{00000000-0000-0000-0000-000000000000}"/>
          </ac:picMkLst>
        </pc:picChg>
        <pc:picChg chg="del">
          <ac:chgData name="墨 李" userId="a21178beacbc4db0" providerId="LiveId" clId="{7DB115F0-8602-4880-B82A-C3878B662311}" dt="2023-10-15T13:44:20.818" v="2784" actId="478"/>
          <ac:picMkLst>
            <pc:docMk/>
            <pc:sldMk cId="0" sldId="652"/>
            <ac:picMk id="6" creationId="{00000000-0000-0000-0000-000000000000}"/>
          </ac:picMkLst>
        </pc:picChg>
        <pc:picChg chg="del">
          <ac:chgData name="墨 李" userId="a21178beacbc4db0" providerId="LiveId" clId="{7DB115F0-8602-4880-B82A-C3878B662311}" dt="2023-10-15T13:44:20.472" v="2783" actId="478"/>
          <ac:picMkLst>
            <pc:docMk/>
            <pc:sldMk cId="0" sldId="652"/>
            <ac:picMk id="7" creationId="{00000000-0000-0000-0000-000000000000}"/>
          </ac:picMkLst>
        </pc:picChg>
        <pc:picChg chg="del">
          <ac:chgData name="墨 李" userId="a21178beacbc4db0" providerId="LiveId" clId="{7DB115F0-8602-4880-B82A-C3878B662311}" dt="2023-10-15T13:44:20.072" v="2782" actId="478"/>
          <ac:picMkLst>
            <pc:docMk/>
            <pc:sldMk cId="0" sldId="652"/>
            <ac:picMk id="37" creationId="{00000000-0000-0000-0000-000000000000}"/>
          </ac:picMkLst>
        </pc:picChg>
      </pc:sldChg>
      <pc:sldChg chg="del">
        <pc:chgData name="墨 李" userId="a21178beacbc4db0" providerId="LiveId" clId="{7DB115F0-8602-4880-B82A-C3878B662311}" dt="2023-10-15T08:24:16.353" v="273" actId="47"/>
        <pc:sldMkLst>
          <pc:docMk/>
          <pc:sldMk cId="1349581241" sldId="653"/>
        </pc:sldMkLst>
      </pc:sldChg>
      <pc:sldChg chg="addSp delSp modSp mod ord modNotesTx">
        <pc:chgData name="墨 李" userId="a21178beacbc4db0" providerId="LiveId" clId="{7DB115F0-8602-4880-B82A-C3878B662311}" dt="2023-10-15T09:01:45.228" v="569" actId="20577"/>
        <pc:sldMkLst>
          <pc:docMk/>
          <pc:sldMk cId="2499908726" sldId="654"/>
        </pc:sldMkLst>
        <pc:spChg chg="mod">
          <ac:chgData name="墨 李" userId="a21178beacbc4db0" providerId="LiveId" clId="{7DB115F0-8602-4880-B82A-C3878B662311}" dt="2023-10-15T09:01:25.007" v="566" actId="1076"/>
          <ac:spMkLst>
            <pc:docMk/>
            <pc:sldMk cId="2499908726" sldId="654"/>
            <ac:spMk id="3" creationId="{66F9565C-8E06-8793-CDCF-C301DC83D611}"/>
          </ac:spMkLst>
        </pc:spChg>
        <pc:spChg chg="mod">
          <ac:chgData name="墨 李" userId="a21178beacbc4db0" providerId="LiveId" clId="{7DB115F0-8602-4880-B82A-C3878B662311}" dt="2023-10-15T09:00:31.704" v="547" actId="1076"/>
          <ac:spMkLst>
            <pc:docMk/>
            <pc:sldMk cId="2499908726" sldId="654"/>
            <ac:spMk id="5" creationId="{72B198E6-CB75-82A2-6F2E-1CF4DE565DFF}"/>
          </ac:spMkLst>
        </pc:spChg>
        <pc:spChg chg="add del">
          <ac:chgData name="墨 李" userId="a21178beacbc4db0" providerId="LiveId" clId="{7DB115F0-8602-4880-B82A-C3878B662311}" dt="2023-10-15T09:00:46.813" v="551" actId="22"/>
          <ac:spMkLst>
            <pc:docMk/>
            <pc:sldMk cId="2499908726" sldId="654"/>
            <ac:spMk id="7" creationId="{33EB0CBA-B9A0-AF8B-7C70-87D3279411EC}"/>
          </ac:spMkLst>
        </pc:spChg>
        <pc:spChg chg="mod">
          <ac:chgData name="墨 李" userId="a21178beacbc4db0" providerId="LiveId" clId="{7DB115F0-8602-4880-B82A-C3878B662311}" dt="2023-10-15T09:00:44.445" v="549" actId="21"/>
          <ac:spMkLst>
            <pc:docMk/>
            <pc:sldMk cId="2499908726" sldId="654"/>
            <ac:spMk id="8" creationId="{E383579A-57A8-EA8D-3C24-2ABE6829F288}"/>
          </ac:spMkLst>
        </pc:spChg>
        <pc:spChg chg="add mod">
          <ac:chgData name="墨 李" userId="a21178beacbc4db0" providerId="LiveId" clId="{7DB115F0-8602-4880-B82A-C3878B662311}" dt="2023-10-15T09:01:06.188" v="561" actId="1076"/>
          <ac:spMkLst>
            <pc:docMk/>
            <pc:sldMk cId="2499908726" sldId="654"/>
            <ac:spMk id="10" creationId="{A630973A-9140-458C-E9E3-7C46C1AB0546}"/>
          </ac:spMkLst>
        </pc:spChg>
        <pc:spChg chg="mod">
          <ac:chgData name="墨 李" userId="a21178beacbc4db0" providerId="LiveId" clId="{7DB115F0-8602-4880-B82A-C3878B662311}" dt="2023-10-15T08:59:23.766" v="523" actId="1076"/>
          <ac:spMkLst>
            <pc:docMk/>
            <pc:sldMk cId="2499908726" sldId="654"/>
            <ac:spMk id="21" creationId="{00000000-0000-0000-0000-000000000000}"/>
          </ac:spMkLst>
        </pc:spChg>
        <pc:picChg chg="add mod">
          <ac:chgData name="墨 李" userId="a21178beacbc4db0" providerId="LiveId" clId="{7DB115F0-8602-4880-B82A-C3878B662311}" dt="2023-10-15T09:01:14.289" v="564" actId="1076"/>
          <ac:picMkLst>
            <pc:docMk/>
            <pc:sldMk cId="2499908726" sldId="654"/>
            <ac:picMk id="4" creationId="{14D9FABA-2538-27D8-FD43-58C76C0BE32A}"/>
          </ac:picMkLst>
        </pc:picChg>
        <pc:picChg chg="mod">
          <ac:chgData name="墨 李" userId="a21178beacbc4db0" providerId="LiveId" clId="{7DB115F0-8602-4880-B82A-C3878B662311}" dt="2023-10-15T09:00:29.228" v="546" actId="14100"/>
          <ac:picMkLst>
            <pc:docMk/>
            <pc:sldMk cId="2499908726" sldId="654"/>
            <ac:picMk id="11" creationId="{70FB69D5-A429-40C4-04C7-00DFD90EDEBD}"/>
          </ac:picMkLst>
        </pc:picChg>
      </pc:sldChg>
      <pc:sldChg chg="del">
        <pc:chgData name="墨 李" userId="a21178beacbc4db0" providerId="LiveId" clId="{7DB115F0-8602-4880-B82A-C3878B662311}" dt="2023-10-15T08:56:15.838" v="490" actId="47"/>
        <pc:sldMkLst>
          <pc:docMk/>
          <pc:sldMk cId="725103463" sldId="655"/>
        </pc:sldMkLst>
      </pc:sldChg>
      <pc:sldChg chg="modSp mod modNotesTx">
        <pc:chgData name="墨 李" userId="a21178beacbc4db0" providerId="LiveId" clId="{7DB115F0-8602-4880-B82A-C3878B662311}" dt="2023-10-15T09:15:48.909" v="743" actId="20577"/>
        <pc:sldMkLst>
          <pc:docMk/>
          <pc:sldMk cId="2439849600" sldId="656"/>
        </pc:sldMkLst>
        <pc:spChg chg="mod">
          <ac:chgData name="墨 李" userId="a21178beacbc4db0" providerId="LiveId" clId="{7DB115F0-8602-4880-B82A-C3878B662311}" dt="2023-10-15T09:15:48.909" v="743" actId="20577"/>
          <ac:spMkLst>
            <pc:docMk/>
            <pc:sldMk cId="2439849600" sldId="656"/>
            <ac:spMk id="10" creationId="{1CD5D280-C3FB-EDF4-C824-E59975D3FB07}"/>
          </ac:spMkLst>
        </pc:spChg>
      </pc:sldChg>
      <pc:sldChg chg="modSp mod">
        <pc:chgData name="墨 李" userId="a21178beacbc4db0" providerId="LiveId" clId="{7DB115F0-8602-4880-B82A-C3878B662311}" dt="2023-10-15T08:14:16.314" v="265" actId="20577"/>
        <pc:sldMkLst>
          <pc:docMk/>
          <pc:sldMk cId="1969195675" sldId="657"/>
        </pc:sldMkLst>
        <pc:spChg chg="mod">
          <ac:chgData name="墨 李" userId="a21178beacbc4db0" providerId="LiveId" clId="{7DB115F0-8602-4880-B82A-C3878B662311}" dt="2023-10-15T08:14:16.314" v="265" actId="20577"/>
          <ac:spMkLst>
            <pc:docMk/>
            <pc:sldMk cId="1969195675" sldId="657"/>
            <ac:spMk id="9" creationId="{5A87EDDF-8F99-5D8E-27B6-2FD5B9D45889}"/>
          </ac:spMkLst>
        </pc:spChg>
      </pc:sldChg>
      <pc:sldChg chg="modSp mod">
        <pc:chgData name="墨 李" userId="a21178beacbc4db0" providerId="LiveId" clId="{7DB115F0-8602-4880-B82A-C3878B662311}" dt="2023-10-15T14:34:27.124" v="3545" actId="14100"/>
        <pc:sldMkLst>
          <pc:docMk/>
          <pc:sldMk cId="2166196728" sldId="658"/>
        </pc:sldMkLst>
        <pc:spChg chg="mod">
          <ac:chgData name="墨 李" userId="a21178beacbc4db0" providerId="LiveId" clId="{7DB115F0-8602-4880-B82A-C3878B662311}" dt="2023-10-15T14:34:27.124" v="3545" actId="14100"/>
          <ac:spMkLst>
            <pc:docMk/>
            <pc:sldMk cId="2166196728" sldId="658"/>
            <ac:spMk id="9" creationId="{9F99D6EB-CDBB-3512-5BF0-F40093B08E72}"/>
          </ac:spMkLst>
        </pc:spChg>
      </pc:sldChg>
      <pc:sldChg chg="del">
        <pc:chgData name="墨 李" userId="a21178beacbc4db0" providerId="LiveId" clId="{7DB115F0-8602-4880-B82A-C3878B662311}" dt="2023-10-15T14:36:01.496" v="3645" actId="47"/>
        <pc:sldMkLst>
          <pc:docMk/>
          <pc:sldMk cId="436756700" sldId="659"/>
        </pc:sldMkLst>
      </pc:sldChg>
      <pc:sldChg chg="modSp del mod">
        <pc:chgData name="墨 李" userId="a21178beacbc4db0" providerId="LiveId" clId="{7DB115F0-8602-4880-B82A-C3878B662311}" dt="2023-10-16T07:32:10.276" v="6730" actId="47"/>
        <pc:sldMkLst>
          <pc:docMk/>
          <pc:sldMk cId="3813806591" sldId="660"/>
        </pc:sldMkLst>
        <pc:spChg chg="mod">
          <ac:chgData name="墨 李" userId="a21178beacbc4db0" providerId="LiveId" clId="{7DB115F0-8602-4880-B82A-C3878B662311}" dt="2023-10-16T05:06:36.883" v="5113" actId="14100"/>
          <ac:spMkLst>
            <pc:docMk/>
            <pc:sldMk cId="3813806591" sldId="660"/>
            <ac:spMk id="9" creationId="{E7515FD0-E85A-483C-4FB0-DC0A82635B40}"/>
          </ac:spMkLst>
        </pc:spChg>
      </pc:sldChg>
      <pc:sldChg chg="del">
        <pc:chgData name="墨 李" userId="a21178beacbc4db0" providerId="LiveId" clId="{7DB115F0-8602-4880-B82A-C3878B662311}" dt="2023-10-15T14:36:02.255" v="3646" actId="47"/>
        <pc:sldMkLst>
          <pc:docMk/>
          <pc:sldMk cId="1785230755" sldId="662"/>
        </pc:sldMkLst>
      </pc:sldChg>
      <pc:sldChg chg="del">
        <pc:chgData name="墨 李" userId="a21178beacbc4db0" providerId="LiveId" clId="{7DB115F0-8602-4880-B82A-C3878B662311}" dt="2023-10-15T08:56:15.170" v="489" actId="47"/>
        <pc:sldMkLst>
          <pc:docMk/>
          <pc:sldMk cId="451529413" sldId="663"/>
        </pc:sldMkLst>
      </pc:sldChg>
      <pc:sldChg chg="delSp modSp add del mod">
        <pc:chgData name="墨 李" userId="a21178beacbc4db0" providerId="LiveId" clId="{7DB115F0-8602-4880-B82A-C3878B662311}" dt="2023-10-15T09:02:16.750" v="570" actId="47"/>
        <pc:sldMkLst>
          <pc:docMk/>
          <pc:sldMk cId="3513249564" sldId="663"/>
        </pc:sldMkLst>
        <pc:spChg chg="mod">
          <ac:chgData name="墨 李" userId="a21178beacbc4db0" providerId="LiveId" clId="{7DB115F0-8602-4880-B82A-C3878B662311}" dt="2023-10-15T08:57:27.269" v="510" actId="20577"/>
          <ac:spMkLst>
            <pc:docMk/>
            <pc:sldMk cId="3513249564" sldId="663"/>
            <ac:spMk id="4" creationId="{89A4837C-EE0C-16DF-8738-01280553347C}"/>
          </ac:spMkLst>
        </pc:spChg>
        <pc:spChg chg="del">
          <ac:chgData name="墨 李" userId="a21178beacbc4db0" providerId="LiveId" clId="{7DB115F0-8602-4880-B82A-C3878B662311}" dt="2023-10-15T08:57:35.115" v="511" actId="478"/>
          <ac:spMkLst>
            <pc:docMk/>
            <pc:sldMk cId="3513249564" sldId="663"/>
            <ac:spMk id="21" creationId="{5F0D7C51-DF46-CA34-A2B4-305A64A10E14}"/>
          </ac:spMkLst>
        </pc:spChg>
        <pc:spChg chg="del">
          <ac:chgData name="墨 李" userId="a21178beacbc4db0" providerId="LiveId" clId="{7DB115F0-8602-4880-B82A-C3878B662311}" dt="2023-10-15T08:57:37.474" v="513" actId="478"/>
          <ac:spMkLst>
            <pc:docMk/>
            <pc:sldMk cId="3513249564" sldId="663"/>
            <ac:spMk id="23" creationId="{A77738A3-9D3B-46B9-61C1-02556AB9C897}"/>
          </ac:spMkLst>
        </pc:spChg>
        <pc:picChg chg="del">
          <ac:chgData name="墨 李" userId="a21178beacbc4db0" providerId="LiveId" clId="{7DB115F0-8602-4880-B82A-C3878B662311}" dt="2023-10-15T08:57:35.872" v="512" actId="478"/>
          <ac:picMkLst>
            <pc:docMk/>
            <pc:sldMk cId="3513249564" sldId="663"/>
            <ac:picMk id="18" creationId="{52D24FEF-72DD-4A1D-8785-E0292B351E36}"/>
          </ac:picMkLst>
        </pc:picChg>
      </pc:sldChg>
      <pc:sldChg chg="addSp delSp modSp add mod modNotesTx">
        <pc:chgData name="墨 李" userId="a21178beacbc4db0" providerId="LiveId" clId="{7DB115F0-8602-4880-B82A-C3878B662311}" dt="2023-10-15T09:34:38.059" v="1650" actId="1076"/>
        <pc:sldMkLst>
          <pc:docMk/>
          <pc:sldMk cId="4185930010" sldId="663"/>
        </pc:sldMkLst>
        <pc:spChg chg="del mod">
          <ac:chgData name="墨 李" userId="a21178beacbc4db0" providerId="LiveId" clId="{7DB115F0-8602-4880-B82A-C3878B662311}" dt="2023-10-15T09:07:27.827" v="698" actId="478"/>
          <ac:spMkLst>
            <pc:docMk/>
            <pc:sldMk cId="4185930010" sldId="663"/>
            <ac:spMk id="3" creationId="{66F9565C-8E06-8793-CDCF-C301DC83D611}"/>
          </ac:spMkLst>
        </pc:spChg>
        <pc:spChg chg="del">
          <ac:chgData name="墨 李" userId="a21178beacbc4db0" providerId="LiveId" clId="{7DB115F0-8602-4880-B82A-C3878B662311}" dt="2023-10-15T09:07:21.918" v="694" actId="478"/>
          <ac:spMkLst>
            <pc:docMk/>
            <pc:sldMk cId="4185930010" sldId="663"/>
            <ac:spMk id="5" creationId="{72B198E6-CB75-82A2-6F2E-1CF4DE565DFF}"/>
          </ac:spMkLst>
        </pc:spChg>
        <pc:spChg chg="del">
          <ac:chgData name="墨 李" userId="a21178beacbc4db0" providerId="LiveId" clId="{7DB115F0-8602-4880-B82A-C3878B662311}" dt="2023-10-15T09:07:25.544" v="696" actId="478"/>
          <ac:spMkLst>
            <pc:docMk/>
            <pc:sldMk cId="4185930010" sldId="663"/>
            <ac:spMk id="8" creationId="{E383579A-57A8-EA8D-3C24-2ABE6829F288}"/>
          </ac:spMkLst>
        </pc:spChg>
        <pc:spChg chg="del">
          <ac:chgData name="墨 李" userId="a21178beacbc4db0" providerId="LiveId" clId="{7DB115F0-8602-4880-B82A-C3878B662311}" dt="2023-10-15T09:07:19.692" v="693" actId="478"/>
          <ac:spMkLst>
            <pc:docMk/>
            <pc:sldMk cId="4185930010" sldId="663"/>
            <ac:spMk id="10" creationId="{A630973A-9140-458C-E9E3-7C46C1AB0546}"/>
          </ac:spMkLst>
        </pc:spChg>
        <pc:spChg chg="mod">
          <ac:chgData name="墨 李" userId="a21178beacbc4db0" providerId="LiveId" clId="{7DB115F0-8602-4880-B82A-C3878B662311}" dt="2023-10-15T09:07:16.132" v="691" actId="20577"/>
          <ac:spMkLst>
            <pc:docMk/>
            <pc:sldMk cId="4185930010" sldId="663"/>
            <ac:spMk id="21" creationId="{00000000-0000-0000-0000-000000000000}"/>
          </ac:spMkLst>
        </pc:spChg>
        <pc:picChg chg="del">
          <ac:chgData name="墨 李" userId="a21178beacbc4db0" providerId="LiveId" clId="{7DB115F0-8602-4880-B82A-C3878B662311}" dt="2023-10-15T09:07:22.761" v="695" actId="478"/>
          <ac:picMkLst>
            <pc:docMk/>
            <pc:sldMk cId="4185930010" sldId="663"/>
            <ac:picMk id="4" creationId="{14D9FABA-2538-27D8-FD43-58C76C0BE32A}"/>
          </ac:picMkLst>
        </pc:picChg>
        <pc:picChg chg="add mod modCrop">
          <ac:chgData name="墨 李" userId="a21178beacbc4db0" providerId="LiveId" clId="{7DB115F0-8602-4880-B82A-C3878B662311}" dt="2023-10-15T09:34:38.059" v="1650" actId="1076"/>
          <ac:picMkLst>
            <pc:docMk/>
            <pc:sldMk cId="4185930010" sldId="663"/>
            <ac:picMk id="6" creationId="{2841B061-01F5-304F-6119-4EEA7049807F}"/>
          </ac:picMkLst>
        </pc:picChg>
        <pc:picChg chg="del">
          <ac:chgData name="墨 李" userId="a21178beacbc4db0" providerId="LiveId" clId="{7DB115F0-8602-4880-B82A-C3878B662311}" dt="2023-10-15T09:07:18.313" v="692" actId="478"/>
          <ac:picMkLst>
            <pc:docMk/>
            <pc:sldMk cId="4185930010" sldId="663"/>
            <ac:picMk id="11" creationId="{70FB69D5-A429-40C4-04C7-00DFD90EDEBD}"/>
          </ac:picMkLst>
        </pc:picChg>
      </pc:sldChg>
      <pc:sldChg chg="modSp add mod">
        <pc:chgData name="墨 李" userId="a21178beacbc4db0" providerId="LiveId" clId="{7DB115F0-8602-4880-B82A-C3878B662311}" dt="2023-10-15T09:35:32.365" v="1706" actId="14100"/>
        <pc:sldMkLst>
          <pc:docMk/>
          <pc:sldMk cId="3403924324" sldId="664"/>
        </pc:sldMkLst>
        <pc:spChg chg="mod">
          <ac:chgData name="墨 李" userId="a21178beacbc4db0" providerId="LiveId" clId="{7DB115F0-8602-4880-B82A-C3878B662311}" dt="2023-10-15T09:35:24.889" v="1699" actId="20577"/>
          <ac:spMkLst>
            <pc:docMk/>
            <pc:sldMk cId="3403924324" sldId="664"/>
            <ac:spMk id="2" creationId="{F7783DB2-F2A9-BDD0-321B-7379C3535CCF}"/>
          </ac:spMkLst>
        </pc:spChg>
        <pc:spChg chg="mod">
          <ac:chgData name="墨 李" userId="a21178beacbc4db0" providerId="LiveId" clId="{7DB115F0-8602-4880-B82A-C3878B662311}" dt="2023-10-15T09:35:32.365" v="1706" actId="14100"/>
          <ac:spMkLst>
            <pc:docMk/>
            <pc:sldMk cId="3403924324" sldId="664"/>
            <ac:spMk id="10" creationId="{1CD5D280-C3FB-EDF4-C824-E59975D3FB07}"/>
          </ac:spMkLst>
        </pc:spChg>
      </pc:sldChg>
      <pc:sldChg chg="del">
        <pc:chgData name="墨 李" userId="a21178beacbc4db0" providerId="LiveId" clId="{7DB115F0-8602-4880-B82A-C3878B662311}" dt="2023-10-15T08:56:16.840" v="491" actId="47"/>
        <pc:sldMkLst>
          <pc:docMk/>
          <pc:sldMk cId="4137185648" sldId="664"/>
        </pc:sldMkLst>
      </pc:sldChg>
      <pc:sldChg chg="addSp delSp modSp add mod">
        <pc:chgData name="墨 李" userId="a21178beacbc4db0" providerId="LiveId" clId="{7DB115F0-8602-4880-B82A-C3878B662311}" dt="2023-10-15T13:50:52.412" v="2814" actId="1076"/>
        <pc:sldMkLst>
          <pc:docMk/>
          <pc:sldMk cId="3030507200" sldId="665"/>
        </pc:sldMkLst>
        <pc:spChg chg="add mod">
          <ac:chgData name="墨 李" userId="a21178beacbc4db0" providerId="LiveId" clId="{7DB115F0-8602-4880-B82A-C3878B662311}" dt="2023-10-15T13:40:11.474" v="2779" actId="20577"/>
          <ac:spMkLst>
            <pc:docMk/>
            <pc:sldMk cId="3030507200" sldId="665"/>
            <ac:spMk id="2" creationId="{DB43512F-64AF-EEEF-0512-C7B76FEABE2F}"/>
          </ac:spMkLst>
        </pc:spChg>
        <pc:spChg chg="add mod">
          <ac:chgData name="墨 李" userId="a21178beacbc4db0" providerId="LiveId" clId="{7DB115F0-8602-4880-B82A-C3878B662311}" dt="2023-10-15T09:26:15.986" v="1382" actId="207"/>
          <ac:spMkLst>
            <pc:docMk/>
            <pc:sldMk cId="3030507200" sldId="665"/>
            <ac:spMk id="3" creationId="{0364F65C-6EEB-E2F9-195D-63B4DD396F5F}"/>
          </ac:spMkLst>
        </pc:spChg>
        <pc:spChg chg="add mod">
          <ac:chgData name="墨 李" userId="a21178beacbc4db0" providerId="LiveId" clId="{7DB115F0-8602-4880-B82A-C3878B662311}" dt="2023-10-15T13:50:35.055" v="2809" actId="21"/>
          <ac:spMkLst>
            <pc:docMk/>
            <pc:sldMk cId="3030507200" sldId="665"/>
            <ac:spMk id="4" creationId="{2D8C2CD3-ACCF-7624-C4E4-77604BF30EB4}"/>
          </ac:spMkLst>
        </pc:spChg>
        <pc:spChg chg="add del mod">
          <ac:chgData name="墨 李" userId="a21178beacbc4db0" providerId="LiveId" clId="{7DB115F0-8602-4880-B82A-C3878B662311}" dt="2023-10-15T09:31:09.918" v="1489" actId="20577"/>
          <ac:spMkLst>
            <pc:docMk/>
            <pc:sldMk cId="3030507200" sldId="665"/>
            <ac:spMk id="5" creationId="{2539962C-7427-B034-47BC-969E410F0A00}"/>
          </ac:spMkLst>
        </pc:spChg>
        <pc:spChg chg="add mod">
          <ac:chgData name="墨 李" userId="a21178beacbc4db0" providerId="LiveId" clId="{7DB115F0-8602-4880-B82A-C3878B662311}" dt="2023-10-15T13:50:52.412" v="2814" actId="1076"/>
          <ac:spMkLst>
            <pc:docMk/>
            <pc:sldMk cId="3030507200" sldId="665"/>
            <ac:spMk id="12" creationId="{32E3962E-627D-0285-DE7A-D204BF5F9637}"/>
          </ac:spMkLst>
        </pc:spChg>
        <pc:spChg chg="mod">
          <ac:chgData name="墨 李" userId="a21178beacbc4db0" providerId="LiveId" clId="{7DB115F0-8602-4880-B82A-C3878B662311}" dt="2023-10-15T09:17:21.327" v="771" actId="14100"/>
          <ac:spMkLst>
            <pc:docMk/>
            <pc:sldMk cId="3030507200" sldId="665"/>
            <ac:spMk id="21" creationId="{00000000-0000-0000-0000-000000000000}"/>
          </ac:spMkLst>
        </pc:spChg>
        <pc:picChg chg="del">
          <ac:chgData name="墨 李" userId="a21178beacbc4db0" providerId="LiveId" clId="{7DB115F0-8602-4880-B82A-C3878B662311}" dt="2023-10-15T09:16:30.398" v="745" actId="478"/>
          <ac:picMkLst>
            <pc:docMk/>
            <pc:sldMk cId="3030507200" sldId="665"/>
            <ac:picMk id="6" creationId="{2841B061-01F5-304F-6119-4EEA7049807F}"/>
          </ac:picMkLst>
        </pc:picChg>
        <pc:picChg chg="add del mod">
          <ac:chgData name="墨 李" userId="a21178beacbc4db0" providerId="LiveId" clId="{7DB115F0-8602-4880-B82A-C3878B662311}" dt="2023-10-15T13:50:02.629" v="2798" actId="22"/>
          <ac:picMkLst>
            <pc:docMk/>
            <pc:sldMk cId="3030507200" sldId="665"/>
            <ac:picMk id="8" creationId="{2A342DB4-A835-62CE-A77F-F6D85CCB92BA}"/>
          </ac:picMkLst>
        </pc:picChg>
        <pc:picChg chg="add mod">
          <ac:chgData name="墨 李" userId="a21178beacbc4db0" providerId="LiveId" clId="{7DB115F0-8602-4880-B82A-C3878B662311}" dt="2023-10-15T13:50:40.907" v="2812" actId="1076"/>
          <ac:picMkLst>
            <pc:docMk/>
            <pc:sldMk cId="3030507200" sldId="665"/>
            <ac:picMk id="10" creationId="{58480554-EA7B-230A-9BF4-199755C086EC}"/>
          </ac:picMkLst>
        </pc:picChg>
      </pc:sldChg>
      <pc:sldChg chg="add del">
        <pc:chgData name="墨 李" userId="a21178beacbc4db0" providerId="LiveId" clId="{7DB115F0-8602-4880-B82A-C3878B662311}" dt="2023-10-15T08:50:43.218" v="448" actId="47"/>
        <pc:sldMkLst>
          <pc:docMk/>
          <pc:sldMk cId="4184646211" sldId="665"/>
        </pc:sldMkLst>
      </pc:sldChg>
      <pc:sldChg chg="addSp delSp modSp add mod ord modNotesTx">
        <pc:chgData name="墨 李" userId="a21178beacbc4db0" providerId="LiveId" clId="{7DB115F0-8602-4880-B82A-C3878B662311}" dt="2023-10-16T03:29:38.576" v="3726" actId="1076"/>
        <pc:sldMkLst>
          <pc:docMk/>
          <pc:sldMk cId="3369966191" sldId="666"/>
        </pc:sldMkLst>
        <pc:spChg chg="mod">
          <ac:chgData name="墨 李" userId="a21178beacbc4db0" providerId="LiveId" clId="{7DB115F0-8602-4880-B82A-C3878B662311}" dt="2023-10-15T14:34:02.150" v="3512" actId="20577"/>
          <ac:spMkLst>
            <pc:docMk/>
            <pc:sldMk cId="3369966191" sldId="666"/>
            <ac:spMk id="3" creationId="{00000000-0000-0000-0000-000000000000}"/>
          </ac:spMkLst>
        </pc:spChg>
        <pc:spChg chg="mod">
          <ac:chgData name="墨 李" userId="a21178beacbc4db0" providerId="LiveId" clId="{7DB115F0-8602-4880-B82A-C3878B662311}" dt="2023-10-15T14:29:12.971" v="3358" actId="21"/>
          <ac:spMkLst>
            <pc:docMk/>
            <pc:sldMk cId="3369966191" sldId="666"/>
            <ac:spMk id="5" creationId="{DFAAD948-9C81-7981-6511-EC38607B0BED}"/>
          </ac:spMkLst>
        </pc:spChg>
        <pc:spChg chg="del">
          <ac:chgData name="墨 李" userId="a21178beacbc4db0" providerId="LiveId" clId="{7DB115F0-8602-4880-B82A-C3878B662311}" dt="2023-10-15T13:45:15.172" v="2794" actId="478"/>
          <ac:spMkLst>
            <pc:docMk/>
            <pc:sldMk cId="3369966191" sldId="666"/>
            <ac:spMk id="8" creationId="{01685F57-1BB7-63D7-5DE4-4CCEACDDC23F}"/>
          </ac:spMkLst>
        </pc:spChg>
        <pc:spChg chg="add mod">
          <ac:chgData name="墨 李" userId="a21178beacbc4db0" providerId="LiveId" clId="{7DB115F0-8602-4880-B82A-C3878B662311}" dt="2023-10-16T03:29:35.702" v="3725" actId="1076"/>
          <ac:spMkLst>
            <pc:docMk/>
            <pc:sldMk cId="3369966191" sldId="666"/>
            <ac:spMk id="9" creationId="{23F31F1C-C006-320B-578F-D72652CD581A}"/>
          </ac:spMkLst>
        </pc:spChg>
        <pc:spChg chg="del">
          <ac:chgData name="墨 李" userId="a21178beacbc4db0" providerId="LiveId" clId="{7DB115F0-8602-4880-B82A-C3878B662311}" dt="2023-10-15T13:45:11.147" v="2793" actId="478"/>
          <ac:spMkLst>
            <pc:docMk/>
            <pc:sldMk cId="3369966191" sldId="666"/>
            <ac:spMk id="15" creationId="{5DA894EE-A295-9622-79AC-6F36C9AEAD19}"/>
          </ac:spMkLst>
        </pc:spChg>
        <pc:spChg chg="add del mod">
          <ac:chgData name="墨 李" userId="a21178beacbc4db0" providerId="LiveId" clId="{7DB115F0-8602-4880-B82A-C3878B662311}" dt="2023-10-15T14:35:05.619" v="3552" actId="478"/>
          <ac:spMkLst>
            <pc:docMk/>
            <pc:sldMk cId="3369966191" sldId="666"/>
            <ac:spMk id="16" creationId="{41916163-FE02-C920-D626-094309A78499}"/>
          </ac:spMkLst>
        </pc:spChg>
        <pc:spChg chg="del">
          <ac:chgData name="墨 李" userId="a21178beacbc4db0" providerId="LiveId" clId="{7DB115F0-8602-4880-B82A-C3878B662311}" dt="2023-10-15T13:44:54.099" v="2791" actId="478"/>
          <ac:spMkLst>
            <pc:docMk/>
            <pc:sldMk cId="3369966191" sldId="666"/>
            <ac:spMk id="17" creationId="{2EB0CC6F-B693-C096-8E43-AAF4472B3C29}"/>
          </ac:spMkLst>
        </pc:spChg>
        <pc:spChg chg="add mod">
          <ac:chgData name="墨 李" userId="a21178beacbc4db0" providerId="LiveId" clId="{7DB115F0-8602-4880-B82A-C3878B662311}" dt="2023-10-16T03:29:38.576" v="3726" actId="1076"/>
          <ac:spMkLst>
            <pc:docMk/>
            <pc:sldMk cId="3369966191" sldId="666"/>
            <ac:spMk id="18" creationId="{8092F8E7-161F-9792-D07B-22C73C68B3A3}"/>
          </ac:spMkLst>
        </pc:spChg>
        <pc:picChg chg="add mod">
          <ac:chgData name="墨 李" userId="a21178beacbc4db0" providerId="LiveId" clId="{7DB115F0-8602-4880-B82A-C3878B662311}" dt="2023-10-15T14:30:34.184" v="3377" actId="1076"/>
          <ac:picMkLst>
            <pc:docMk/>
            <pc:sldMk cId="3369966191" sldId="666"/>
            <ac:picMk id="6" creationId="{12AE1643-CB22-C6DE-050F-D0371E7C401A}"/>
          </ac:picMkLst>
        </pc:picChg>
        <pc:picChg chg="add mod modCrop">
          <ac:chgData name="墨 李" userId="a21178beacbc4db0" providerId="LiveId" clId="{7DB115F0-8602-4880-B82A-C3878B662311}" dt="2023-10-16T03:29:29.700" v="3724" actId="1076"/>
          <ac:picMkLst>
            <pc:docMk/>
            <pc:sldMk cId="3369966191" sldId="666"/>
            <ac:picMk id="11" creationId="{C374A06B-8667-C83D-8739-F15ABAC0083A}"/>
          </ac:picMkLst>
        </pc:picChg>
        <pc:picChg chg="del">
          <ac:chgData name="墨 李" userId="a21178beacbc4db0" providerId="LiveId" clId="{7DB115F0-8602-4880-B82A-C3878B662311}" dt="2023-10-15T13:44:54.851" v="2792" actId="478"/>
          <ac:picMkLst>
            <pc:docMk/>
            <pc:sldMk cId="3369966191" sldId="666"/>
            <ac:picMk id="14" creationId="{10A90B75-5C6F-FCCC-13D1-0232F3E17E1F}"/>
          </ac:picMkLst>
        </pc:picChg>
      </pc:sldChg>
      <pc:sldChg chg="modSp add mod ord">
        <pc:chgData name="墨 李" userId="a21178beacbc4db0" providerId="LiveId" clId="{7DB115F0-8602-4880-B82A-C3878B662311}" dt="2023-10-16T08:06:57.426" v="7525" actId="20577"/>
        <pc:sldMkLst>
          <pc:docMk/>
          <pc:sldMk cId="1113908756" sldId="667"/>
        </pc:sldMkLst>
        <pc:spChg chg="mod">
          <ac:chgData name="墨 李" userId="a21178beacbc4db0" providerId="LiveId" clId="{7DB115F0-8602-4880-B82A-C3878B662311}" dt="2023-10-16T08:06:57.426" v="7525" actId="20577"/>
          <ac:spMkLst>
            <pc:docMk/>
            <pc:sldMk cId="1113908756" sldId="667"/>
            <ac:spMk id="7" creationId="{CC459EF0-19CC-9989-31F3-2C5807C2272B}"/>
          </ac:spMkLst>
        </pc:spChg>
        <pc:spChg chg="mod">
          <ac:chgData name="墨 李" userId="a21178beacbc4db0" providerId="LiveId" clId="{7DB115F0-8602-4880-B82A-C3878B662311}" dt="2023-10-16T07:57:38.024" v="7255" actId="14100"/>
          <ac:spMkLst>
            <pc:docMk/>
            <pc:sldMk cId="1113908756" sldId="667"/>
            <ac:spMk id="9" creationId="{E7515FD0-E85A-483C-4FB0-DC0A82635B40}"/>
          </ac:spMkLst>
        </pc:spChg>
      </pc:sldChg>
      <pc:sldChg chg="addSp delSp modSp add mod modNotesTx">
        <pc:chgData name="墨 李" userId="a21178beacbc4db0" providerId="LiveId" clId="{7DB115F0-8602-4880-B82A-C3878B662311}" dt="2023-10-16T08:15:41.507" v="7739" actId="1076"/>
        <pc:sldMkLst>
          <pc:docMk/>
          <pc:sldMk cId="2154371885" sldId="668"/>
        </pc:sldMkLst>
        <pc:spChg chg="mod">
          <ac:chgData name="墨 李" userId="a21178beacbc4db0" providerId="LiveId" clId="{7DB115F0-8602-4880-B82A-C3878B662311}" dt="2023-10-16T08:08:47.933" v="7547" actId="1076"/>
          <ac:spMkLst>
            <pc:docMk/>
            <pc:sldMk cId="2154371885" sldId="668"/>
            <ac:spMk id="3" creationId="{00000000-0000-0000-0000-000000000000}"/>
          </ac:spMkLst>
        </pc:spChg>
        <pc:spChg chg="add mod">
          <ac:chgData name="墨 李" userId="a21178beacbc4db0" providerId="LiveId" clId="{7DB115F0-8602-4880-B82A-C3878B662311}" dt="2023-10-16T08:12:33.583" v="7709" actId="1076"/>
          <ac:spMkLst>
            <pc:docMk/>
            <pc:sldMk cId="2154371885" sldId="668"/>
            <ac:spMk id="6" creationId="{20538BC8-3553-5A4E-1AF8-103BA8E4A882}"/>
          </ac:spMkLst>
        </pc:spChg>
        <pc:spChg chg="add del mod">
          <ac:chgData name="墨 李" userId="a21178beacbc4db0" providerId="LiveId" clId="{7DB115F0-8602-4880-B82A-C3878B662311}" dt="2023-10-16T08:13:04.354" v="7718" actId="478"/>
          <ac:spMkLst>
            <pc:docMk/>
            <pc:sldMk cId="2154371885" sldId="668"/>
            <ac:spMk id="10" creationId="{747E1B58-A87E-CABC-1B08-046A8D5F72C9}"/>
          </ac:spMkLst>
        </pc:spChg>
        <pc:spChg chg="del">
          <ac:chgData name="墨 李" userId="a21178beacbc4db0" providerId="LiveId" clId="{7DB115F0-8602-4880-B82A-C3878B662311}" dt="2023-10-15T14:37:59.245" v="3690" actId="478"/>
          <ac:spMkLst>
            <pc:docMk/>
            <pc:sldMk cId="2154371885" sldId="668"/>
            <ac:spMk id="12" creationId="{00000000-0000-0000-0000-000000000000}"/>
          </ac:spMkLst>
        </pc:spChg>
        <pc:spChg chg="del mod">
          <ac:chgData name="墨 李" userId="a21178beacbc4db0" providerId="LiveId" clId="{7DB115F0-8602-4880-B82A-C3878B662311}" dt="2023-10-15T14:38:02.650" v="3696" actId="478"/>
          <ac:spMkLst>
            <pc:docMk/>
            <pc:sldMk cId="2154371885" sldId="668"/>
            <ac:spMk id="20" creationId="{5EF0ABCD-C785-C223-87C2-5041A9CF594D}"/>
          </ac:spMkLst>
        </pc:spChg>
        <pc:graphicFrameChg chg="add mod modGraphic">
          <ac:chgData name="墨 李" userId="a21178beacbc4db0" providerId="LiveId" clId="{7DB115F0-8602-4880-B82A-C3878B662311}" dt="2023-10-16T08:12:28.672" v="7708" actId="1076"/>
          <ac:graphicFrameMkLst>
            <pc:docMk/>
            <pc:sldMk cId="2154371885" sldId="668"/>
            <ac:graphicFrameMk id="2" creationId="{5596A679-0FF7-126E-944C-876665141AA3}"/>
          </ac:graphicFrameMkLst>
        </pc:graphicFrameChg>
        <pc:graphicFrameChg chg="add mod modGraphic">
          <ac:chgData name="墨 李" userId="a21178beacbc4db0" providerId="LiveId" clId="{7DB115F0-8602-4880-B82A-C3878B662311}" dt="2023-10-16T08:13:01.012" v="7717" actId="14100"/>
          <ac:graphicFrameMkLst>
            <pc:docMk/>
            <pc:sldMk cId="2154371885" sldId="668"/>
            <ac:graphicFrameMk id="8" creationId="{3662652A-02A2-9753-1A8F-E9146DCAF6B5}"/>
          </ac:graphicFrameMkLst>
        </pc:graphicFrameChg>
        <pc:graphicFrameChg chg="add mod modGraphic">
          <ac:chgData name="墨 李" userId="a21178beacbc4db0" providerId="LiveId" clId="{7DB115F0-8602-4880-B82A-C3878B662311}" dt="2023-10-16T08:15:33.346" v="7737" actId="14100"/>
          <ac:graphicFrameMkLst>
            <pc:docMk/>
            <pc:sldMk cId="2154371885" sldId="668"/>
            <ac:graphicFrameMk id="22" creationId="{23C6F873-7D46-730F-1819-F129789A6CE8}"/>
          </ac:graphicFrameMkLst>
        </pc:graphicFrameChg>
        <pc:picChg chg="del">
          <ac:chgData name="墨 李" userId="a21178beacbc4db0" providerId="LiveId" clId="{7DB115F0-8602-4880-B82A-C3878B662311}" dt="2023-10-15T14:37:58.344" v="3689" actId="478"/>
          <ac:picMkLst>
            <pc:docMk/>
            <pc:sldMk cId="2154371885" sldId="668"/>
            <ac:picMk id="4" creationId="{00000000-0000-0000-0000-000000000000}"/>
          </ac:picMkLst>
        </pc:picChg>
        <pc:picChg chg="del">
          <ac:chgData name="墨 李" userId="a21178beacbc4db0" providerId="LiveId" clId="{7DB115F0-8602-4880-B82A-C3878B662311}" dt="2023-10-15T14:37:57.867" v="3688" actId="478"/>
          <ac:picMkLst>
            <pc:docMk/>
            <pc:sldMk cId="2154371885" sldId="668"/>
            <ac:picMk id="7" creationId="{00000000-0000-0000-0000-000000000000}"/>
          </ac:picMkLst>
        </pc:picChg>
        <pc:picChg chg="del">
          <ac:chgData name="墨 李" userId="a21178beacbc4db0" providerId="LiveId" clId="{7DB115F0-8602-4880-B82A-C3878B662311}" dt="2023-10-15T14:38:00.026" v="3691" actId="478"/>
          <ac:picMkLst>
            <pc:docMk/>
            <pc:sldMk cId="2154371885" sldId="668"/>
            <ac:picMk id="14" creationId="{07B7A0C9-E294-9B35-E56A-95EF6C9A606C}"/>
          </ac:picMkLst>
        </pc:picChg>
        <pc:picChg chg="add del mod">
          <ac:chgData name="墨 李" userId="a21178beacbc4db0" providerId="LiveId" clId="{7DB115F0-8602-4880-B82A-C3878B662311}" dt="2023-10-16T08:10:09.394" v="7554" actId="21"/>
          <ac:picMkLst>
            <pc:docMk/>
            <pc:sldMk cId="2154371885" sldId="668"/>
            <ac:picMk id="15" creationId="{E55D9594-C4A2-DEB0-4A97-D65382560919}"/>
          </ac:picMkLst>
        </pc:picChg>
        <pc:picChg chg="del">
          <ac:chgData name="墨 李" userId="a21178beacbc4db0" providerId="LiveId" clId="{7DB115F0-8602-4880-B82A-C3878B662311}" dt="2023-10-15T14:38:00.980" v="3693" actId="478"/>
          <ac:picMkLst>
            <pc:docMk/>
            <pc:sldMk cId="2154371885" sldId="668"/>
            <ac:picMk id="16" creationId="{CB4A4FFF-0B8F-32EA-8A42-9EEA792D4A1E}"/>
          </ac:picMkLst>
        </pc:picChg>
        <pc:picChg chg="add mod">
          <ac:chgData name="墨 李" userId="a21178beacbc4db0" providerId="LiveId" clId="{7DB115F0-8602-4880-B82A-C3878B662311}" dt="2023-10-16T08:15:41.507" v="7739" actId="1076"/>
          <ac:picMkLst>
            <pc:docMk/>
            <pc:sldMk cId="2154371885" sldId="668"/>
            <ac:picMk id="17" creationId="{8EA46F4A-D198-E11B-0892-D7D423FE288E}"/>
          </ac:picMkLst>
        </pc:picChg>
        <pc:picChg chg="del">
          <ac:chgData name="墨 李" userId="a21178beacbc4db0" providerId="LiveId" clId="{7DB115F0-8602-4880-B82A-C3878B662311}" dt="2023-10-15T14:38:01.412" v="3694" actId="478"/>
          <ac:picMkLst>
            <pc:docMk/>
            <pc:sldMk cId="2154371885" sldId="668"/>
            <ac:picMk id="18" creationId="{2F72B5A8-B193-7368-4387-BDE7AE497A4E}"/>
          </ac:picMkLst>
        </pc:picChg>
        <pc:picChg chg="del">
          <ac:chgData name="墨 李" userId="a21178beacbc4db0" providerId="LiveId" clId="{7DB115F0-8602-4880-B82A-C3878B662311}" dt="2023-10-15T14:38:00.381" v="3692" actId="478"/>
          <ac:picMkLst>
            <pc:docMk/>
            <pc:sldMk cId="2154371885" sldId="668"/>
            <ac:picMk id="21" creationId="{4D6F8BD2-B489-94ED-5111-5C37F5164D0F}"/>
          </ac:picMkLst>
        </pc:picChg>
        <pc:cxnChg chg="add mod">
          <ac:chgData name="墨 李" userId="a21178beacbc4db0" providerId="LiveId" clId="{7DB115F0-8602-4880-B82A-C3878B662311}" dt="2023-10-16T08:13:53.756" v="7725" actId="14100"/>
          <ac:cxnSpMkLst>
            <pc:docMk/>
            <pc:sldMk cId="2154371885" sldId="668"/>
            <ac:cxnSpMk id="24" creationId="{718DC5B8-1989-E555-D042-93C67773EFF7}"/>
          </ac:cxnSpMkLst>
        </pc:cxnChg>
      </pc:sldChg>
      <pc:sldChg chg="addSp delSp modSp add mod">
        <pc:chgData name="墨 李" userId="a21178beacbc4db0" providerId="LiveId" clId="{7DB115F0-8602-4880-B82A-C3878B662311}" dt="2023-10-16T06:22:59.323" v="5786" actId="14734"/>
        <pc:sldMkLst>
          <pc:docMk/>
          <pc:sldMk cId="600252214" sldId="669"/>
        </pc:sldMkLst>
        <pc:spChg chg="add mod">
          <ac:chgData name="墨 李" userId="a21178beacbc4db0" providerId="LiveId" clId="{7DB115F0-8602-4880-B82A-C3878B662311}" dt="2023-10-16T05:34:51.768" v="5397" actId="1076"/>
          <ac:spMkLst>
            <pc:docMk/>
            <pc:sldMk cId="600252214" sldId="669"/>
            <ac:spMk id="3" creationId="{550E1136-77B7-80C5-7D50-531856F03ECC}"/>
          </ac:spMkLst>
        </pc:spChg>
        <pc:spChg chg="mod">
          <ac:chgData name="墨 李" userId="a21178beacbc4db0" providerId="LiveId" clId="{7DB115F0-8602-4880-B82A-C3878B662311}" dt="2023-10-16T04:59:42.802" v="4838" actId="1076"/>
          <ac:spMkLst>
            <pc:docMk/>
            <pc:sldMk cId="600252214" sldId="669"/>
            <ac:spMk id="21" creationId="{00000000-0000-0000-0000-000000000000}"/>
          </ac:spMkLst>
        </pc:spChg>
        <pc:graphicFrameChg chg="add mod modGraphic">
          <ac:chgData name="墨 李" userId="a21178beacbc4db0" providerId="LiveId" clId="{7DB115F0-8602-4880-B82A-C3878B662311}" dt="2023-10-16T06:22:54.167" v="5785" actId="14734"/>
          <ac:graphicFrameMkLst>
            <pc:docMk/>
            <pc:sldMk cId="600252214" sldId="669"/>
            <ac:graphicFrameMk id="2" creationId="{9F77D080-3DFA-AC08-3013-90F8913E2D0A}"/>
          </ac:graphicFrameMkLst>
        </pc:graphicFrameChg>
        <pc:graphicFrameChg chg="add del mod">
          <ac:chgData name="墨 李" userId="a21178beacbc4db0" providerId="LiveId" clId="{7DB115F0-8602-4880-B82A-C3878B662311}" dt="2023-10-16T04:59:08.990" v="4812" actId="478"/>
          <ac:graphicFrameMkLst>
            <pc:docMk/>
            <pc:sldMk cId="600252214" sldId="669"/>
            <ac:graphicFrameMk id="4" creationId="{C95A768E-332A-6B5E-A231-8DF26B7A44CF}"/>
          </ac:graphicFrameMkLst>
        </pc:graphicFrameChg>
        <pc:graphicFrameChg chg="add mod modGraphic">
          <ac:chgData name="墨 李" userId="a21178beacbc4db0" providerId="LiveId" clId="{7DB115F0-8602-4880-B82A-C3878B662311}" dt="2023-10-16T06:22:59.323" v="5786" actId="14734"/>
          <ac:graphicFrameMkLst>
            <pc:docMk/>
            <pc:sldMk cId="600252214" sldId="669"/>
            <ac:graphicFrameMk id="5" creationId="{9D017208-8CEE-CF7F-2980-9C553AEAD3AE}"/>
          </ac:graphicFrameMkLst>
        </pc:graphicFrameChg>
        <pc:picChg chg="del">
          <ac:chgData name="墨 李" userId="a21178beacbc4db0" providerId="LiveId" clId="{7DB115F0-8602-4880-B82A-C3878B662311}" dt="2023-10-16T04:40:39.058" v="4186" actId="478"/>
          <ac:picMkLst>
            <pc:docMk/>
            <pc:sldMk cId="600252214" sldId="669"/>
            <ac:picMk id="6" creationId="{2841B061-01F5-304F-6119-4EEA7049807F}"/>
          </ac:picMkLst>
        </pc:picChg>
      </pc:sldChg>
      <pc:sldChg chg="add del">
        <pc:chgData name="墨 李" userId="a21178beacbc4db0" providerId="LiveId" clId="{7DB115F0-8602-4880-B82A-C3878B662311}" dt="2023-10-16T07:57:45.348" v="7256" actId="47"/>
        <pc:sldMkLst>
          <pc:docMk/>
          <pc:sldMk cId="0" sldId="670"/>
        </pc:sldMkLst>
      </pc:sldChg>
      <pc:sldChg chg="add del">
        <pc:chgData name="墨 李" userId="a21178beacbc4db0" providerId="LiveId" clId="{7DB115F0-8602-4880-B82A-C3878B662311}" dt="2023-10-16T05:40:30.369" v="5525" actId="47"/>
        <pc:sldMkLst>
          <pc:docMk/>
          <pc:sldMk cId="2272228055" sldId="671"/>
        </pc:sldMkLst>
      </pc:sldChg>
      <pc:sldChg chg="addSp delSp modSp add mod">
        <pc:chgData name="墨 李" userId="a21178beacbc4db0" providerId="LiveId" clId="{7DB115F0-8602-4880-B82A-C3878B662311}" dt="2023-10-16T07:31:25.531" v="6729" actId="1076"/>
        <pc:sldMkLst>
          <pc:docMk/>
          <pc:sldMk cId="3729432249" sldId="672"/>
        </pc:sldMkLst>
        <pc:spChg chg="mod">
          <ac:chgData name="墨 李" userId="a21178beacbc4db0" providerId="LiveId" clId="{7DB115F0-8602-4880-B82A-C3878B662311}" dt="2023-10-16T06:21:14.551" v="5663" actId="20577"/>
          <ac:spMkLst>
            <pc:docMk/>
            <pc:sldMk cId="3729432249" sldId="672"/>
            <ac:spMk id="3" creationId="{550E1136-77B7-80C5-7D50-531856F03ECC}"/>
          </ac:spMkLst>
        </pc:spChg>
        <pc:spChg chg="add del">
          <ac:chgData name="墨 李" userId="a21178beacbc4db0" providerId="LiveId" clId="{7DB115F0-8602-4880-B82A-C3878B662311}" dt="2023-10-16T06:54:44.699" v="5920" actId="22"/>
          <ac:spMkLst>
            <pc:docMk/>
            <pc:sldMk cId="3729432249" sldId="672"/>
            <ac:spMk id="6" creationId="{6F1D0FCC-1ECB-B19D-3CC3-F8F0A15A07B3}"/>
          </ac:spMkLst>
        </pc:spChg>
        <pc:spChg chg="mod">
          <ac:chgData name="墨 李" userId="a21178beacbc4db0" providerId="LiveId" clId="{7DB115F0-8602-4880-B82A-C3878B662311}" dt="2023-10-16T06:52:57.728" v="5903" actId="20577"/>
          <ac:spMkLst>
            <pc:docMk/>
            <pc:sldMk cId="3729432249" sldId="672"/>
            <ac:spMk id="21" creationId="{00000000-0000-0000-0000-000000000000}"/>
          </ac:spMkLst>
        </pc:spChg>
        <pc:graphicFrameChg chg="mod modGraphic">
          <ac:chgData name="墨 李" userId="a21178beacbc4db0" providerId="LiveId" clId="{7DB115F0-8602-4880-B82A-C3878B662311}" dt="2023-10-16T07:18:44.405" v="6437" actId="14100"/>
          <ac:graphicFrameMkLst>
            <pc:docMk/>
            <pc:sldMk cId="3729432249" sldId="672"/>
            <ac:graphicFrameMk id="2" creationId="{9F77D080-3DFA-AC08-3013-90F8913E2D0A}"/>
          </ac:graphicFrameMkLst>
        </pc:graphicFrameChg>
        <pc:graphicFrameChg chg="mod modGraphic">
          <ac:chgData name="墨 李" userId="a21178beacbc4db0" providerId="LiveId" clId="{7DB115F0-8602-4880-B82A-C3878B662311}" dt="2023-10-16T07:31:25.531" v="6729" actId="1076"/>
          <ac:graphicFrameMkLst>
            <pc:docMk/>
            <pc:sldMk cId="3729432249" sldId="672"/>
            <ac:graphicFrameMk id="5" creationId="{9D017208-8CEE-CF7F-2980-9C553AEAD3AE}"/>
          </ac:graphicFrameMkLst>
        </pc:graphicFrameChg>
      </pc:sldChg>
      <pc:sldMasterChg chg="delSldLayout">
        <pc:chgData name="墨 李" userId="a21178beacbc4db0" providerId="LiveId" clId="{7DB115F0-8602-4880-B82A-C3878B662311}" dt="2023-10-16T07:57:45.348" v="7256" actId="47"/>
        <pc:sldMasterMkLst>
          <pc:docMk/>
          <pc:sldMasterMk cId="0" sldId="2147483695"/>
        </pc:sldMasterMkLst>
        <pc:sldLayoutChg chg="del">
          <pc:chgData name="墨 李" userId="a21178beacbc4db0" providerId="LiveId" clId="{7DB115F0-8602-4880-B82A-C3878B662311}" dt="2023-10-16T07:57:45.348" v="7256" actId="47"/>
          <pc:sldLayoutMkLst>
            <pc:docMk/>
            <pc:sldMasterMk cId="0" sldId="2147483695"/>
            <pc:sldLayoutMk cId="2081370393" sldId="2147483707"/>
          </pc:sldLayoutMkLst>
        </pc:sldLayoutChg>
      </pc:sldMasterChg>
      <pc:sldMasterChg chg="del delSldLayout">
        <pc:chgData name="墨 李" userId="a21178beacbc4db0" providerId="LiveId" clId="{7DB115F0-8602-4880-B82A-C3878B662311}" dt="2023-10-15T13:34:02.794" v="2676" actId="47"/>
        <pc:sldMasterMkLst>
          <pc:docMk/>
          <pc:sldMasterMk cId="4036381006" sldId="2147483708"/>
        </pc:sldMasterMkLst>
        <pc:sldLayoutChg chg="del">
          <pc:chgData name="墨 李" userId="a21178beacbc4db0" providerId="LiveId" clId="{7DB115F0-8602-4880-B82A-C3878B662311}" dt="2023-10-15T13:34:02.794" v="2676" actId="47"/>
          <pc:sldLayoutMkLst>
            <pc:docMk/>
            <pc:sldMasterMk cId="4036381006" sldId="2147483708"/>
            <pc:sldLayoutMk cId="4187430380" sldId="2147483709"/>
          </pc:sldLayoutMkLst>
        </pc:sldLayoutChg>
        <pc:sldLayoutChg chg="del">
          <pc:chgData name="墨 李" userId="a21178beacbc4db0" providerId="LiveId" clId="{7DB115F0-8602-4880-B82A-C3878B662311}" dt="2023-10-15T13:34:02.794" v="2676" actId="47"/>
          <pc:sldLayoutMkLst>
            <pc:docMk/>
            <pc:sldMasterMk cId="4036381006" sldId="2147483708"/>
            <pc:sldLayoutMk cId="4155446476" sldId="2147483710"/>
          </pc:sldLayoutMkLst>
        </pc:sldLayoutChg>
        <pc:sldLayoutChg chg="del">
          <pc:chgData name="墨 李" userId="a21178beacbc4db0" providerId="LiveId" clId="{7DB115F0-8602-4880-B82A-C3878B662311}" dt="2023-10-15T13:34:02.794" v="2676" actId="47"/>
          <pc:sldLayoutMkLst>
            <pc:docMk/>
            <pc:sldMasterMk cId="4036381006" sldId="2147483708"/>
            <pc:sldLayoutMk cId="850650064" sldId="2147483711"/>
          </pc:sldLayoutMkLst>
        </pc:sldLayoutChg>
        <pc:sldLayoutChg chg="del">
          <pc:chgData name="墨 李" userId="a21178beacbc4db0" providerId="LiveId" clId="{7DB115F0-8602-4880-B82A-C3878B662311}" dt="2023-10-15T13:34:02.794" v="2676" actId="47"/>
          <pc:sldLayoutMkLst>
            <pc:docMk/>
            <pc:sldMasterMk cId="4036381006" sldId="2147483708"/>
            <pc:sldLayoutMk cId="2350582849" sldId="2147483712"/>
          </pc:sldLayoutMkLst>
        </pc:sldLayoutChg>
        <pc:sldLayoutChg chg="del">
          <pc:chgData name="墨 李" userId="a21178beacbc4db0" providerId="LiveId" clId="{7DB115F0-8602-4880-B82A-C3878B662311}" dt="2023-10-15T13:34:02.794" v="2676" actId="47"/>
          <pc:sldLayoutMkLst>
            <pc:docMk/>
            <pc:sldMasterMk cId="4036381006" sldId="2147483708"/>
            <pc:sldLayoutMk cId="2936225806" sldId="2147483713"/>
          </pc:sldLayoutMkLst>
        </pc:sldLayoutChg>
        <pc:sldLayoutChg chg="del">
          <pc:chgData name="墨 李" userId="a21178beacbc4db0" providerId="LiveId" clId="{7DB115F0-8602-4880-B82A-C3878B662311}" dt="2023-10-15T13:34:02.794" v="2676" actId="47"/>
          <pc:sldLayoutMkLst>
            <pc:docMk/>
            <pc:sldMasterMk cId="4036381006" sldId="2147483708"/>
            <pc:sldLayoutMk cId="222439233" sldId="2147483714"/>
          </pc:sldLayoutMkLst>
        </pc:sldLayoutChg>
        <pc:sldLayoutChg chg="del">
          <pc:chgData name="墨 李" userId="a21178beacbc4db0" providerId="LiveId" clId="{7DB115F0-8602-4880-B82A-C3878B662311}" dt="2023-10-15T13:34:02.794" v="2676" actId="47"/>
          <pc:sldLayoutMkLst>
            <pc:docMk/>
            <pc:sldMasterMk cId="4036381006" sldId="2147483708"/>
            <pc:sldLayoutMk cId="1063257512" sldId="2147483715"/>
          </pc:sldLayoutMkLst>
        </pc:sldLayoutChg>
        <pc:sldLayoutChg chg="del">
          <pc:chgData name="墨 李" userId="a21178beacbc4db0" providerId="LiveId" clId="{7DB115F0-8602-4880-B82A-C3878B662311}" dt="2023-10-15T13:34:02.794" v="2676" actId="47"/>
          <pc:sldLayoutMkLst>
            <pc:docMk/>
            <pc:sldMasterMk cId="4036381006" sldId="2147483708"/>
            <pc:sldLayoutMk cId="3355759833" sldId="2147483716"/>
          </pc:sldLayoutMkLst>
        </pc:sldLayoutChg>
        <pc:sldLayoutChg chg="del">
          <pc:chgData name="墨 李" userId="a21178beacbc4db0" providerId="LiveId" clId="{7DB115F0-8602-4880-B82A-C3878B662311}" dt="2023-10-15T13:34:02.794" v="2676" actId="47"/>
          <pc:sldLayoutMkLst>
            <pc:docMk/>
            <pc:sldMasterMk cId="4036381006" sldId="2147483708"/>
            <pc:sldLayoutMk cId="818270945" sldId="2147483717"/>
          </pc:sldLayoutMkLst>
        </pc:sldLayoutChg>
        <pc:sldLayoutChg chg="del">
          <pc:chgData name="墨 李" userId="a21178beacbc4db0" providerId="LiveId" clId="{7DB115F0-8602-4880-B82A-C3878B662311}" dt="2023-10-15T13:34:02.794" v="2676" actId="47"/>
          <pc:sldLayoutMkLst>
            <pc:docMk/>
            <pc:sldMasterMk cId="4036381006" sldId="2147483708"/>
            <pc:sldLayoutMk cId="2048914302" sldId="2147483718"/>
          </pc:sldLayoutMkLst>
        </pc:sldLayoutChg>
        <pc:sldLayoutChg chg="del">
          <pc:chgData name="墨 李" userId="a21178beacbc4db0" providerId="LiveId" clId="{7DB115F0-8602-4880-B82A-C3878B662311}" dt="2023-10-15T13:34:02.794" v="2676" actId="47"/>
          <pc:sldLayoutMkLst>
            <pc:docMk/>
            <pc:sldMasterMk cId="4036381006" sldId="2147483708"/>
            <pc:sldLayoutMk cId="4140710027" sldId="2147483719"/>
          </pc:sldLayoutMkLst>
        </pc:sldLayoutChg>
        <pc:sldLayoutChg chg="del">
          <pc:chgData name="墨 李" userId="a21178beacbc4db0" providerId="LiveId" clId="{7DB115F0-8602-4880-B82A-C3878B662311}" dt="2023-10-15T13:34:02.794" v="2676" actId="47"/>
          <pc:sldLayoutMkLst>
            <pc:docMk/>
            <pc:sldMasterMk cId="4036381006" sldId="2147483708"/>
            <pc:sldLayoutMk cId="2954944458" sldId="2147483720"/>
          </pc:sldLayoutMkLst>
        </pc:sldLayoutChg>
        <pc:sldLayoutChg chg="del">
          <pc:chgData name="墨 李" userId="a21178beacbc4db0" providerId="LiveId" clId="{7DB115F0-8602-4880-B82A-C3878B662311}" dt="2023-10-15T13:34:02.794" v="2676" actId="47"/>
          <pc:sldLayoutMkLst>
            <pc:docMk/>
            <pc:sldMasterMk cId="4036381006" sldId="2147483708"/>
            <pc:sldLayoutMk cId="494974431" sldId="2147483721"/>
          </pc:sldLayoutMkLst>
        </pc:sldLayoutChg>
        <pc:sldLayoutChg chg="del">
          <pc:chgData name="墨 李" userId="a21178beacbc4db0" providerId="LiveId" clId="{7DB115F0-8602-4880-B82A-C3878B662311}" dt="2023-10-15T13:34:02.794" v="2676" actId="47"/>
          <pc:sldLayoutMkLst>
            <pc:docMk/>
            <pc:sldMasterMk cId="4036381006" sldId="2147483708"/>
            <pc:sldLayoutMk cId="1778972572" sldId="2147483722"/>
          </pc:sldLayoutMkLst>
        </pc:sldLayoutChg>
        <pc:sldLayoutChg chg="del">
          <pc:chgData name="墨 李" userId="a21178beacbc4db0" providerId="LiveId" clId="{7DB115F0-8602-4880-B82A-C3878B662311}" dt="2023-10-15T13:34:02.794" v="2676" actId="47"/>
          <pc:sldLayoutMkLst>
            <pc:docMk/>
            <pc:sldMasterMk cId="4036381006" sldId="2147483708"/>
            <pc:sldLayoutMk cId="2204997143" sldId="2147483723"/>
          </pc:sldLayoutMkLst>
        </pc:sldLayoutChg>
        <pc:sldLayoutChg chg="del">
          <pc:chgData name="墨 李" userId="a21178beacbc4db0" providerId="LiveId" clId="{7DB115F0-8602-4880-B82A-C3878B662311}" dt="2023-10-15T13:34:02.794" v="2676" actId="47"/>
          <pc:sldLayoutMkLst>
            <pc:docMk/>
            <pc:sldMasterMk cId="4036381006" sldId="2147483708"/>
            <pc:sldLayoutMk cId="907421999" sldId="2147483724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E139DD-5AAC-4F7F-9C50-1FB92AB9F9B8}" type="datetimeFigureOut">
              <a:rPr lang="zh-CN" altLang="en-US" smtClean="0"/>
              <a:t>2023/10/18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BB1522-D8B8-4EE2-937D-B0D68622BD2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404664" y="323528"/>
            <a:ext cx="5486400" cy="457200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>
          <a:xfrm>
            <a:off x="3895943" y="8697908"/>
            <a:ext cx="2971800" cy="457200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CBB1522-D8B8-4EE2-937D-B0D68622BD2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备注占位符 2">
            <a:extLst>
              <a:ext uri="{FF2B5EF4-FFF2-40B4-BE49-F238E27FC236}">
                <a16:creationId xmlns:a16="http://schemas.microsoft.com/office/drawing/2014/main" id="{7A3EBF4E-C712-E1C8-F410-9F3B435F6F8B}"/>
              </a:ext>
            </a:extLst>
          </p:cNvPr>
          <p:cNvSpPr txBox="1">
            <a:spLocks/>
          </p:cNvSpPr>
          <p:nvPr/>
        </p:nvSpPr>
        <p:spPr>
          <a:xfrm>
            <a:off x="364029" y="729186"/>
            <a:ext cx="5486400" cy="2286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marL="0" algn="l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我的答辩将会从这几个方向进行。</a:t>
            </a:r>
          </a:p>
        </p:txBody>
      </p:sp>
      <p:sp>
        <p:nvSpPr>
          <p:cNvPr id="8" name="备注占位符 2">
            <a:extLst>
              <a:ext uri="{FF2B5EF4-FFF2-40B4-BE49-F238E27FC236}">
                <a16:creationId xmlns:a16="http://schemas.microsoft.com/office/drawing/2014/main" id="{4A35F149-334A-D9EB-C7C0-01DFFCD424F6}"/>
              </a:ext>
            </a:extLst>
          </p:cNvPr>
          <p:cNvSpPr txBox="1">
            <a:spLocks/>
          </p:cNvSpPr>
          <p:nvPr/>
        </p:nvSpPr>
        <p:spPr>
          <a:xfrm>
            <a:off x="385252" y="1197922"/>
            <a:ext cx="5486400" cy="80466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marL="0" algn="l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ea"/>
                <a:sym typeface="+mn-lt"/>
              </a:rPr>
              <a:t> 大学两年来，我学习都用功刻苦，一份耕耘一份收获。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这是我大二一年考试课的成绩表，其中绝大多数科目均跻身年级前列，其中统计学取得了系里第一的成绩，大数据计算基础全系第二，大多数科目在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90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分以上，一半的科目在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95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分以上。连续两年来综合学分绩排名全系第四，班级第一。</a:t>
            </a:r>
          </a:p>
        </p:txBody>
      </p:sp>
      <p:sp>
        <p:nvSpPr>
          <p:cNvPr id="9" name="备注占位符 2">
            <a:extLst>
              <a:ext uri="{FF2B5EF4-FFF2-40B4-BE49-F238E27FC236}">
                <a16:creationId xmlns:a16="http://schemas.microsoft.com/office/drawing/2014/main" id="{0441DEE2-010D-B5C0-714A-6CDB60A67FAE}"/>
              </a:ext>
            </a:extLst>
          </p:cNvPr>
          <p:cNvSpPr txBox="1">
            <a:spLocks/>
          </p:cNvSpPr>
          <p:nvPr/>
        </p:nvSpPr>
        <p:spPr>
          <a:xfrm>
            <a:off x="378386" y="2166057"/>
            <a:ext cx="5486400" cy="58864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marL="0" algn="l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在学院与老师们的宣传下，大二期间我参加了泰迪杯数据挖掘竞赛，作为队长带领队员学习深度学习知识，通过将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YOLOX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模型与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YOLOV5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模型融合，最终获得了全国特等奖，同时取得了一万元奖金，取得了我校以来最佳成绩</a:t>
            </a:r>
          </a:p>
        </p:txBody>
      </p:sp>
      <p:sp>
        <p:nvSpPr>
          <p:cNvPr id="10" name="备注占位符 2">
            <a:extLst>
              <a:ext uri="{FF2B5EF4-FFF2-40B4-BE49-F238E27FC236}">
                <a16:creationId xmlns:a16="http://schemas.microsoft.com/office/drawing/2014/main" id="{065D1926-5966-E460-C386-343308BA9164}"/>
              </a:ext>
            </a:extLst>
          </p:cNvPr>
          <p:cNvSpPr txBox="1">
            <a:spLocks/>
          </p:cNvSpPr>
          <p:nvPr/>
        </p:nvSpPr>
        <p:spPr>
          <a:xfrm>
            <a:off x="364029" y="2784951"/>
            <a:ext cx="54864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marL="0" algn="l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此外，在大二一年，我也积极参加其余竞赛，部分获奖证书如上，我也希望自己能够在新的一年在这些奖项上取得更好的成绩，更创辉煌。</a:t>
            </a:r>
          </a:p>
        </p:txBody>
      </p:sp>
      <p:sp>
        <p:nvSpPr>
          <p:cNvPr id="11" name="备注占位符 2">
            <a:extLst>
              <a:ext uri="{FF2B5EF4-FFF2-40B4-BE49-F238E27FC236}">
                <a16:creationId xmlns:a16="http://schemas.microsoft.com/office/drawing/2014/main" id="{E31497EE-FB23-C519-3C1F-2A9962EA7D1D}"/>
              </a:ext>
            </a:extLst>
          </p:cNvPr>
          <p:cNvSpPr txBox="1">
            <a:spLocks/>
          </p:cNvSpPr>
          <p:nvPr/>
        </p:nvSpPr>
        <p:spPr>
          <a:xfrm>
            <a:off x="385252" y="3204396"/>
            <a:ext cx="5486400" cy="2286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marL="0" algn="l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其次介绍我的科研经历</a:t>
            </a:r>
          </a:p>
        </p:txBody>
      </p:sp>
      <p:sp>
        <p:nvSpPr>
          <p:cNvPr id="12" name="备注占位符 2">
            <a:extLst>
              <a:ext uri="{FF2B5EF4-FFF2-40B4-BE49-F238E27FC236}">
                <a16:creationId xmlns:a16="http://schemas.microsoft.com/office/drawing/2014/main" id="{51B8935A-ED30-F5D3-6B91-2780F45B6FBB}"/>
              </a:ext>
            </a:extLst>
          </p:cNvPr>
          <p:cNvSpPr txBox="1">
            <a:spLocks/>
          </p:cNvSpPr>
          <p:nvPr/>
        </p:nvSpPr>
        <p:spPr>
          <a:xfrm>
            <a:off x="412686" y="3466915"/>
            <a:ext cx="5486400" cy="68580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marL="0" algn="l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在学院与老师们的宣传下，今年暑假我前往深圳零一学院暨清华大学钱学森力学班，同来自清华大学、浙江大学、上海交通大学等高校的优秀同伴一起进行了科研训练。</a:t>
            </a:r>
          </a:p>
        </p:txBody>
      </p:sp>
      <p:sp>
        <p:nvSpPr>
          <p:cNvPr id="13" name="备注占位符 2">
            <a:extLst>
              <a:ext uri="{FF2B5EF4-FFF2-40B4-BE49-F238E27FC236}">
                <a16:creationId xmlns:a16="http://schemas.microsoft.com/office/drawing/2014/main" id="{2411B872-3D9A-D3BA-0845-A3050B1B3DFD}"/>
              </a:ext>
            </a:extLst>
          </p:cNvPr>
          <p:cNvSpPr txBox="1">
            <a:spLocks/>
          </p:cNvSpPr>
          <p:nvPr/>
        </p:nvSpPr>
        <p:spPr>
          <a:xfrm>
            <a:off x="427564" y="4109404"/>
            <a:ext cx="5486400" cy="68580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marL="0" algn="l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在零一学院学习的最后，我带领的队伍也脱颖而出，获得了最有价值的“零一新锐奖”，并得以在各位院士专家、领导、老师的面前作以汇报，也得到了专家们的普遍认可以及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5.0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的推荐指数。</a:t>
            </a:r>
          </a:p>
        </p:txBody>
      </p:sp>
      <p:sp>
        <p:nvSpPr>
          <p:cNvPr id="14" name="备注占位符 2">
            <a:extLst>
              <a:ext uri="{FF2B5EF4-FFF2-40B4-BE49-F238E27FC236}">
                <a16:creationId xmlns:a16="http://schemas.microsoft.com/office/drawing/2014/main" id="{D9605BAB-79E6-A41E-5385-559D64C71E97}"/>
              </a:ext>
            </a:extLst>
          </p:cNvPr>
          <p:cNvSpPr txBox="1">
            <a:spLocks/>
          </p:cNvSpPr>
          <p:nvPr/>
        </p:nvSpPr>
        <p:spPr>
          <a:xfrm>
            <a:off x="427564" y="4833075"/>
            <a:ext cx="54864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marL="0" algn="l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由于在暑期学校中的突出表现，我也成功入选零一学子，也将获得来自零一学院的长期创新科研陪伴与支持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,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此外零一学院也为我免除了全部学费。</a:t>
            </a:r>
          </a:p>
        </p:txBody>
      </p:sp>
      <p:sp>
        <p:nvSpPr>
          <p:cNvPr id="15" name="备注占位符 2">
            <a:extLst>
              <a:ext uri="{FF2B5EF4-FFF2-40B4-BE49-F238E27FC236}">
                <a16:creationId xmlns:a16="http://schemas.microsoft.com/office/drawing/2014/main" id="{077C5342-6057-9AE7-DFAF-87B9B35D02DC}"/>
              </a:ext>
            </a:extLst>
          </p:cNvPr>
          <p:cNvSpPr txBox="1">
            <a:spLocks/>
          </p:cNvSpPr>
          <p:nvPr/>
        </p:nvSpPr>
        <p:spPr>
          <a:xfrm>
            <a:off x="412686" y="5779397"/>
            <a:ext cx="5486400" cy="37261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marL="0" algn="l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下面是我的交流经历</a:t>
            </a:r>
          </a:p>
        </p:txBody>
      </p:sp>
      <p:sp>
        <p:nvSpPr>
          <p:cNvPr id="16" name="备注占位符 2">
            <a:extLst>
              <a:ext uri="{FF2B5EF4-FFF2-40B4-BE49-F238E27FC236}">
                <a16:creationId xmlns:a16="http://schemas.microsoft.com/office/drawing/2014/main" id="{3713A273-F1DD-CFF8-BA6C-98F60ED65C07}"/>
              </a:ext>
            </a:extLst>
          </p:cNvPr>
          <p:cNvSpPr txBox="1">
            <a:spLocks/>
          </p:cNvSpPr>
          <p:nvPr/>
        </p:nvSpPr>
        <p:spPr>
          <a:xfrm>
            <a:off x="432108" y="5322197"/>
            <a:ext cx="54864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marL="0" algn="l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为了更加丰富自己的科研经历，开学后我也加入了文杰老师的课题组，从事研究学习。</a:t>
            </a:r>
          </a:p>
        </p:txBody>
      </p:sp>
      <p:sp>
        <p:nvSpPr>
          <p:cNvPr id="17" name="备注占位符 2">
            <a:extLst>
              <a:ext uri="{FF2B5EF4-FFF2-40B4-BE49-F238E27FC236}">
                <a16:creationId xmlns:a16="http://schemas.microsoft.com/office/drawing/2014/main" id="{F9FB3BE8-94A9-EFBE-B63D-BFC498F44311}"/>
              </a:ext>
            </a:extLst>
          </p:cNvPr>
          <p:cNvSpPr txBox="1">
            <a:spLocks/>
          </p:cNvSpPr>
          <p:nvPr/>
        </p:nvSpPr>
        <p:spPr>
          <a:xfrm>
            <a:off x="461794" y="6011013"/>
            <a:ext cx="54864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marL="0" algn="l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大二期间我参加了新加坡国立大学的线上暑期研习项目，选择了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Artificial Intelligence of Things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的方向进行研究学习。</a:t>
            </a:r>
          </a:p>
        </p:txBody>
      </p:sp>
      <p:sp>
        <p:nvSpPr>
          <p:cNvPr id="18" name="备注占位符 2">
            <a:extLst>
              <a:ext uri="{FF2B5EF4-FFF2-40B4-BE49-F238E27FC236}">
                <a16:creationId xmlns:a16="http://schemas.microsoft.com/office/drawing/2014/main" id="{C4C3F745-1E50-5EDA-2231-057050A4EEB3}"/>
              </a:ext>
            </a:extLst>
          </p:cNvPr>
          <p:cNvSpPr txBox="1">
            <a:spLocks/>
          </p:cNvSpPr>
          <p:nvPr/>
        </p:nvSpPr>
        <p:spPr>
          <a:xfrm>
            <a:off x="412686" y="6485317"/>
            <a:ext cx="54864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marL="0" algn="l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在项目的最后，在来自清华大学、上海交通大学等高校的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22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组队伍中，我的小组排第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4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名，也获得了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Honorable Mention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的奖项。</a:t>
            </a:r>
          </a:p>
        </p:txBody>
      </p:sp>
      <p:sp>
        <p:nvSpPr>
          <p:cNvPr id="21" name="备注占位符 2">
            <a:extLst>
              <a:ext uri="{FF2B5EF4-FFF2-40B4-BE49-F238E27FC236}">
                <a16:creationId xmlns:a16="http://schemas.microsoft.com/office/drawing/2014/main" id="{F622BBF0-120D-BA21-9B11-A84D087C7D64}"/>
              </a:ext>
            </a:extLst>
          </p:cNvPr>
          <p:cNvSpPr txBox="1">
            <a:spLocks/>
          </p:cNvSpPr>
          <p:nvPr/>
        </p:nvSpPr>
        <p:spPr>
          <a:xfrm>
            <a:off x="410424" y="6910041"/>
            <a:ext cx="5486400" cy="37261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marL="0" algn="l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下面介绍我的志愿服务情况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2" name="备注占位符 2">
            <a:extLst>
              <a:ext uri="{FF2B5EF4-FFF2-40B4-BE49-F238E27FC236}">
                <a16:creationId xmlns:a16="http://schemas.microsoft.com/office/drawing/2014/main" id="{BBBC3152-60BD-1B41-E2BE-A46527DC5C3E}"/>
              </a:ext>
            </a:extLst>
          </p:cNvPr>
          <p:cNvSpPr txBox="1">
            <a:spLocks/>
          </p:cNvSpPr>
          <p:nvPr/>
        </p:nvSpPr>
        <p:spPr>
          <a:xfrm>
            <a:off x="378456" y="7169595"/>
            <a:ext cx="5486400" cy="68580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marL="0" algn="l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ea"/>
                <a:sym typeface="+mn-lt"/>
              </a:rPr>
              <a:t> 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ea"/>
                <a:sym typeface="+mn-lt"/>
              </a:rPr>
              <a:t>在学习生活之余，我也积极参加志愿活动，大二期间我的志愿时长在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ea"/>
                <a:sym typeface="+mn-lt"/>
              </a:rPr>
              <a:t>30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ea"/>
                <a:sym typeface="+mn-lt"/>
              </a:rPr>
              <a:t>小时以上，我希望在实践之中增强自己的沟通交流能力与合作能力，以便在未来能够更好的回馈为我提供帮助与支持的学校与社会。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3" name="备注占位符 2">
            <a:extLst>
              <a:ext uri="{FF2B5EF4-FFF2-40B4-BE49-F238E27FC236}">
                <a16:creationId xmlns:a16="http://schemas.microsoft.com/office/drawing/2014/main" id="{93F9A0E3-B564-7DDD-71B9-264A801CBD04}"/>
              </a:ext>
            </a:extLst>
          </p:cNvPr>
          <p:cNvSpPr txBox="1">
            <a:spLocks/>
          </p:cNvSpPr>
          <p:nvPr/>
        </p:nvSpPr>
        <p:spPr>
          <a:xfrm>
            <a:off x="447671" y="7782002"/>
            <a:ext cx="5486400" cy="2286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marL="0" algn="l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最后介绍我的兼职生活。</a:t>
            </a:r>
          </a:p>
        </p:txBody>
      </p:sp>
      <p:sp>
        <p:nvSpPr>
          <p:cNvPr id="24" name="备注占位符 2">
            <a:extLst>
              <a:ext uri="{FF2B5EF4-FFF2-40B4-BE49-F238E27FC236}">
                <a16:creationId xmlns:a16="http://schemas.microsoft.com/office/drawing/2014/main" id="{ED4D7039-8A8C-D810-428A-04C900ED1BDA}"/>
              </a:ext>
            </a:extLst>
          </p:cNvPr>
          <p:cNvSpPr txBox="1">
            <a:spLocks/>
          </p:cNvSpPr>
          <p:nvPr/>
        </p:nvSpPr>
        <p:spPr>
          <a:xfrm>
            <a:off x="387564" y="959294"/>
            <a:ext cx="5486400" cy="2286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marL="0" algn="l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首先是我的学习成绩</a:t>
            </a:r>
          </a:p>
        </p:txBody>
      </p:sp>
      <p:sp>
        <p:nvSpPr>
          <p:cNvPr id="25" name="备注占位符 2">
            <a:extLst>
              <a:ext uri="{FF2B5EF4-FFF2-40B4-BE49-F238E27FC236}">
                <a16:creationId xmlns:a16="http://schemas.microsoft.com/office/drawing/2014/main" id="{B7D1665E-6F88-A0C6-DC75-098BCEB0EB29}"/>
              </a:ext>
            </a:extLst>
          </p:cNvPr>
          <p:cNvSpPr txBox="1">
            <a:spLocks/>
          </p:cNvSpPr>
          <p:nvPr/>
        </p:nvSpPr>
        <p:spPr>
          <a:xfrm>
            <a:off x="404664" y="1924526"/>
            <a:ext cx="5486400" cy="2286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marL="0" algn="l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然后是我的竞赛奖项</a:t>
            </a:r>
          </a:p>
        </p:txBody>
      </p:sp>
    </p:spTree>
    <p:extLst>
      <p:ext uri="{BB962C8B-B14F-4D97-AF65-F5344CB8AC3E}">
        <p14:creationId xmlns:p14="http://schemas.microsoft.com/office/powerpoint/2010/main" val="1549700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BB1522-D8B8-4EE2-937D-B0D68622BD2F}" type="slidenum">
              <a:rPr lang="zh-CN" altLang="en-US" smtClean="0"/>
              <a:pPr/>
              <a:t>2</a:t>
            </a:fld>
            <a:endParaRPr lang="zh-CN" altLang="en-US"/>
          </a:p>
        </p:txBody>
      </p:sp>
      <p:sp>
        <p:nvSpPr>
          <p:cNvPr id="6" name="备注占位符 5">
            <a:extLst>
              <a:ext uri="{FF2B5EF4-FFF2-40B4-BE49-F238E27FC236}">
                <a16:creationId xmlns:a16="http://schemas.microsoft.com/office/drawing/2014/main" id="{60E50A75-3BF6-A6C9-7641-7B22EEF9643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475756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首先是我的学业成绩情况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CBB1522-D8B8-4EE2-937D-B0D68622BD2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029927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13DAA0-7536-401C-88C0-8A882EAE8655}" type="slidenum">
              <a:rPr lang="zh-CN" altLang="en-US" smtClean="0"/>
              <a:t>4</a:t>
            </a:fld>
            <a:endParaRPr lang="zh-CN" altLang="en-US"/>
          </a:p>
        </p:txBody>
      </p:sp>
      <p:sp>
        <p:nvSpPr>
          <p:cNvPr id="6" name="备注占位符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CBB1522-D8B8-4EE2-937D-B0D68622BD2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537192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CBB1522-D8B8-4EE2-937D-B0D68622BD2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备注占位符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zh-CN" altLang="en-US" dirty="0"/>
              <a:t>这里简述为什么沙子掺杂金子</a:t>
            </a:r>
            <a:endParaRPr lang="en-US" altLang="zh-CN" dirty="0"/>
          </a:p>
          <a:p>
            <a:r>
              <a:rPr lang="zh-CN" altLang="en-US" dirty="0"/>
              <a:t>第一沙子是说他们企业普通的联培感觉比较恶心。</a:t>
            </a:r>
            <a:endParaRPr lang="en-US" altLang="zh-CN" dirty="0"/>
          </a:p>
          <a:p>
            <a:r>
              <a:rPr lang="zh-CN" altLang="en-US" dirty="0"/>
              <a:t>第二 金子是说有些项目可能更好，浦江实验室经费和老板的问题。待遇问题。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1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Bar:</a:t>
            </a:r>
            <a:r>
              <a:rPr lang="zh-CN" altLang="en-US" sz="1200" b="1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本部计算机</a:t>
            </a:r>
            <a:r>
              <a:rPr lang="en-US" altLang="zh-CN" sz="1200" b="1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rk2 </a:t>
            </a:r>
            <a:r>
              <a:rPr lang="zh-CN" altLang="en-US" sz="1200" b="1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复旦计算机直博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552548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CBB1522-D8B8-4EE2-937D-B0D68622BD2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426784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9CBB1522-D8B8-4EE2-937D-B0D68622BD2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备注占位符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213510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BB1522-D8B8-4EE2-937D-B0D68622BD2F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08996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762000" y="1775356"/>
            <a:ext cx="8636000" cy="1225021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238500"/>
            <a:ext cx="7112000" cy="14605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508000" y="5296960"/>
            <a:ext cx="2370667" cy="304271"/>
          </a:xfrm>
          <a:prstGeom prst="rect">
            <a:avLst/>
          </a:prstGeom>
        </p:spPr>
        <p:txBody>
          <a:bodyPr/>
          <a:lstStyle/>
          <a:p>
            <a:fld id="{B93EB8F7-3A06-4658-B2D1-20A314376EBE}" type="datetime1">
              <a:rPr lang="zh-CN" altLang="en-US" smtClean="0"/>
              <a:t>2023/10/18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471334" y="5296960"/>
            <a:ext cx="3217333" cy="304271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7281333" y="5296960"/>
            <a:ext cx="2370667" cy="304271"/>
          </a:xfrm>
          <a:prstGeom prst="rect">
            <a:avLst/>
          </a:prstGeom>
        </p:spPr>
        <p:txBody>
          <a:bodyPr/>
          <a:lstStyle/>
          <a:p>
            <a:fld id="{4BB7B66E-7FFA-4300-8439-347A5E0E252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8000" y="228865"/>
            <a:ext cx="9144000" cy="9525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508000" y="1333500"/>
            <a:ext cx="9144000" cy="3771636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508000" y="5296960"/>
            <a:ext cx="2370667" cy="304271"/>
          </a:xfrm>
          <a:prstGeom prst="rect">
            <a:avLst/>
          </a:prstGeom>
        </p:spPr>
        <p:txBody>
          <a:bodyPr/>
          <a:lstStyle/>
          <a:p>
            <a:fld id="{7B546F33-8FDA-4D59-88CE-1BCE82C56A5F}" type="datetime1">
              <a:rPr lang="zh-CN" altLang="en-US" smtClean="0"/>
              <a:t>2023/10/18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471334" y="5296960"/>
            <a:ext cx="3217333" cy="304271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7281333" y="5296960"/>
            <a:ext cx="2370667" cy="304271"/>
          </a:xfrm>
          <a:prstGeom prst="rect">
            <a:avLst/>
          </a:prstGeom>
        </p:spPr>
        <p:txBody>
          <a:bodyPr/>
          <a:lstStyle/>
          <a:p>
            <a:fld id="{4BB7B66E-7FFA-4300-8439-347A5E0E252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366000" y="190500"/>
            <a:ext cx="2286000" cy="4064000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508000" y="190500"/>
            <a:ext cx="6688667" cy="40640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508000" y="5296960"/>
            <a:ext cx="2370667" cy="304271"/>
          </a:xfrm>
          <a:prstGeom prst="rect">
            <a:avLst/>
          </a:prstGeom>
        </p:spPr>
        <p:txBody>
          <a:bodyPr/>
          <a:lstStyle/>
          <a:p>
            <a:fld id="{CFD93F52-1952-40E1-8A54-9CD822184A75}" type="datetime1">
              <a:rPr lang="zh-CN" altLang="en-US" smtClean="0"/>
              <a:t>2023/10/18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471334" y="5296960"/>
            <a:ext cx="3217333" cy="304271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7281333" y="5296960"/>
            <a:ext cx="2370667" cy="304271"/>
          </a:xfrm>
          <a:prstGeom prst="rect">
            <a:avLst/>
          </a:prstGeom>
        </p:spPr>
        <p:txBody>
          <a:bodyPr/>
          <a:lstStyle/>
          <a:p>
            <a:fld id="{4BB7B66E-7FFA-4300-8439-347A5E0E252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prism/>
      </p:transition>
    </mc:Choice>
    <mc:Fallback xmlns="">
      <p:transition spd="slow" advClick="0" advTm="0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prism/>
      </p:transition>
    </mc:Choice>
    <mc:Fallback xmlns="">
      <p:transition spd="slow" advClick="0" advTm="0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prism/>
      </p:transition>
    </mc:Choice>
    <mc:Fallback xmlns="">
      <p:transition spd="slow" advClick="0" advTm="0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prism/>
      </p:transition>
    </mc:Choice>
    <mc:Fallback xmlns="">
      <p:transition spd="slow" advClick="0" advTm="0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prism/>
      </p:transition>
    </mc:Choice>
    <mc:Fallback xmlns="">
      <p:transition spd="slow" advClick="0" advTm="0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70000" y="935302"/>
            <a:ext cx="7620000" cy="1989667"/>
          </a:xfrm>
        </p:spPr>
        <p:txBody>
          <a:bodyPr anchor="b"/>
          <a:lstStyle>
            <a:lvl1pPr algn="ctr">
              <a:defRPr sz="5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70000" y="3001698"/>
            <a:ext cx="7620000" cy="1379802"/>
          </a:xfrm>
        </p:spPr>
        <p:txBody>
          <a:bodyPr/>
          <a:lstStyle>
            <a:lvl1pPr marL="0" indent="0" algn="ctr">
              <a:buNone/>
              <a:defRPr sz="2000"/>
            </a:lvl1pPr>
            <a:lvl2pPr marL="381000" indent="0" algn="ctr">
              <a:buNone/>
              <a:defRPr sz="1665"/>
            </a:lvl2pPr>
            <a:lvl3pPr marL="762000" indent="0" algn="ctr">
              <a:buNone/>
              <a:defRPr sz="1500"/>
            </a:lvl3pPr>
            <a:lvl4pPr marL="1143000" indent="0" algn="ctr">
              <a:buNone/>
              <a:defRPr sz="1335"/>
            </a:lvl4pPr>
            <a:lvl5pPr marL="1524000" indent="0" algn="ctr">
              <a:buNone/>
              <a:defRPr sz="1335"/>
            </a:lvl5pPr>
            <a:lvl6pPr marL="1905000" indent="0" algn="ctr">
              <a:buNone/>
              <a:defRPr sz="1335"/>
            </a:lvl6pPr>
            <a:lvl7pPr marL="2286000" indent="0" algn="ctr">
              <a:buNone/>
              <a:defRPr sz="1335"/>
            </a:lvl7pPr>
            <a:lvl8pPr marL="2667000" indent="0" algn="ctr">
              <a:buNone/>
              <a:defRPr sz="1335"/>
            </a:lvl8pPr>
            <a:lvl9pPr marL="3048000" indent="0" algn="ctr">
              <a:buNone/>
              <a:defRPr sz="1335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FBCFF9-C456-465E-BA00-E2CCBEC277CB}" type="datetime1">
              <a:rPr lang="zh-CN" altLang="en-US" smtClean="0"/>
              <a:t>2023/10/18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7B66E-7FFA-4300-8439-347A5E0E252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99E3A-DE3C-44EE-B6FF-95105C16EE84}" type="datetime1">
              <a:rPr lang="zh-CN" altLang="en-US" smtClean="0"/>
              <a:t>2023/10/18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7B66E-7FFA-4300-8439-347A5E0E252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208" y="1424782"/>
            <a:ext cx="8763000" cy="2377281"/>
          </a:xfrm>
        </p:spPr>
        <p:txBody>
          <a:bodyPr anchor="b"/>
          <a:lstStyle>
            <a:lvl1pPr>
              <a:defRPr sz="5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3208" y="3824553"/>
            <a:ext cx="8763000" cy="1250156"/>
          </a:xfrm>
        </p:spPr>
        <p:txBody>
          <a:bodyPr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381000" indent="0">
              <a:buNone/>
              <a:defRPr sz="1665">
                <a:solidFill>
                  <a:schemeClr val="tx1">
                    <a:tint val="75000"/>
                  </a:schemeClr>
                </a:solidFill>
              </a:defRPr>
            </a:lvl2pPr>
            <a:lvl3pPr marL="7620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3pPr>
            <a:lvl4pPr marL="1143000" indent="0">
              <a:buNone/>
              <a:defRPr sz="1335">
                <a:solidFill>
                  <a:schemeClr val="tx1">
                    <a:tint val="75000"/>
                  </a:schemeClr>
                </a:solidFill>
              </a:defRPr>
            </a:lvl4pPr>
            <a:lvl5pPr marL="1524000" indent="0">
              <a:buNone/>
              <a:defRPr sz="1335">
                <a:solidFill>
                  <a:schemeClr val="tx1">
                    <a:tint val="75000"/>
                  </a:schemeClr>
                </a:solidFill>
              </a:defRPr>
            </a:lvl5pPr>
            <a:lvl6pPr marL="1905000" indent="0">
              <a:buNone/>
              <a:defRPr sz="1335">
                <a:solidFill>
                  <a:schemeClr val="tx1">
                    <a:tint val="75000"/>
                  </a:schemeClr>
                </a:solidFill>
              </a:defRPr>
            </a:lvl6pPr>
            <a:lvl7pPr marL="2286000" indent="0">
              <a:buNone/>
              <a:defRPr sz="1335">
                <a:solidFill>
                  <a:schemeClr val="tx1">
                    <a:tint val="75000"/>
                  </a:schemeClr>
                </a:solidFill>
              </a:defRPr>
            </a:lvl7pPr>
            <a:lvl8pPr marL="2667000" indent="0">
              <a:buNone/>
              <a:defRPr sz="1335">
                <a:solidFill>
                  <a:schemeClr val="tx1">
                    <a:tint val="75000"/>
                  </a:schemeClr>
                </a:solidFill>
              </a:defRPr>
            </a:lvl8pPr>
            <a:lvl9pPr marL="3048000" indent="0">
              <a:buNone/>
              <a:defRPr sz="133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BDB3C-C169-4799-88B6-A38AA1D65C21}" type="datetime1">
              <a:rPr lang="zh-CN" altLang="en-US" smtClean="0"/>
              <a:t>2023/10/18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7B66E-7FFA-4300-8439-347A5E0E252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8000" y="228865"/>
            <a:ext cx="9144000" cy="9525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8000" y="1333500"/>
            <a:ext cx="9144000" cy="377163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508000" y="5296960"/>
            <a:ext cx="2370667" cy="304271"/>
          </a:xfrm>
          <a:prstGeom prst="rect">
            <a:avLst/>
          </a:prstGeom>
        </p:spPr>
        <p:txBody>
          <a:bodyPr/>
          <a:lstStyle/>
          <a:p>
            <a:fld id="{762FED53-02CB-433E-942D-D3B9A74AE96D}" type="datetime1">
              <a:rPr lang="zh-CN" altLang="en-US" smtClean="0"/>
              <a:t>2023/10/18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471334" y="5296960"/>
            <a:ext cx="3217333" cy="304271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7281333" y="5296960"/>
            <a:ext cx="2370667" cy="304271"/>
          </a:xfrm>
          <a:prstGeom prst="rect">
            <a:avLst/>
          </a:prstGeom>
        </p:spPr>
        <p:txBody>
          <a:bodyPr/>
          <a:lstStyle/>
          <a:p>
            <a:fld id="{4BB7B66E-7FFA-4300-8439-347A5E0E252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8500" y="1521354"/>
            <a:ext cx="4318000" cy="362611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3500" y="1521354"/>
            <a:ext cx="4318000" cy="362611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D7BBA6-787A-4454-8A6E-EF8BD90AF25F}" type="datetime1">
              <a:rPr lang="zh-CN" altLang="en-US" smtClean="0"/>
              <a:t>2023/10/18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7B66E-7FFA-4300-8439-347A5E0E252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9823" y="304271"/>
            <a:ext cx="8763000" cy="1104636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9824" y="1400969"/>
            <a:ext cx="4298156" cy="686593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381000" indent="0">
              <a:buNone/>
              <a:defRPr sz="1665" b="1"/>
            </a:lvl2pPr>
            <a:lvl3pPr marL="762000" indent="0">
              <a:buNone/>
              <a:defRPr sz="1500" b="1"/>
            </a:lvl3pPr>
            <a:lvl4pPr marL="1143000" indent="0">
              <a:buNone/>
              <a:defRPr sz="1335" b="1"/>
            </a:lvl4pPr>
            <a:lvl5pPr marL="1524000" indent="0">
              <a:buNone/>
              <a:defRPr sz="1335" b="1"/>
            </a:lvl5pPr>
            <a:lvl6pPr marL="1905000" indent="0">
              <a:buNone/>
              <a:defRPr sz="1335" b="1"/>
            </a:lvl6pPr>
            <a:lvl7pPr marL="2286000" indent="0">
              <a:buNone/>
              <a:defRPr sz="1335" b="1"/>
            </a:lvl7pPr>
            <a:lvl8pPr marL="2667000" indent="0">
              <a:buNone/>
              <a:defRPr sz="1335" b="1"/>
            </a:lvl8pPr>
            <a:lvl9pPr marL="3048000" indent="0">
              <a:buNone/>
              <a:defRPr sz="1335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9824" y="2087563"/>
            <a:ext cx="4298156" cy="307049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43500" y="1400969"/>
            <a:ext cx="4319323" cy="686593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381000" indent="0">
              <a:buNone/>
              <a:defRPr sz="1665" b="1"/>
            </a:lvl2pPr>
            <a:lvl3pPr marL="762000" indent="0">
              <a:buNone/>
              <a:defRPr sz="1500" b="1"/>
            </a:lvl3pPr>
            <a:lvl4pPr marL="1143000" indent="0">
              <a:buNone/>
              <a:defRPr sz="1335" b="1"/>
            </a:lvl4pPr>
            <a:lvl5pPr marL="1524000" indent="0">
              <a:buNone/>
              <a:defRPr sz="1335" b="1"/>
            </a:lvl5pPr>
            <a:lvl6pPr marL="1905000" indent="0">
              <a:buNone/>
              <a:defRPr sz="1335" b="1"/>
            </a:lvl6pPr>
            <a:lvl7pPr marL="2286000" indent="0">
              <a:buNone/>
              <a:defRPr sz="1335" b="1"/>
            </a:lvl7pPr>
            <a:lvl8pPr marL="2667000" indent="0">
              <a:buNone/>
              <a:defRPr sz="1335" b="1"/>
            </a:lvl8pPr>
            <a:lvl9pPr marL="3048000" indent="0">
              <a:buNone/>
              <a:defRPr sz="1335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43500" y="2087563"/>
            <a:ext cx="4319323" cy="307049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14D5A1-F98B-4819-B961-474AF4081338}" type="datetime1">
              <a:rPr lang="zh-CN" altLang="en-US" smtClean="0"/>
              <a:t>2023/10/18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7B66E-7FFA-4300-8439-347A5E0E252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EF08CA-3EF0-4F58-AE9F-B245117CCF2C}" type="datetime1">
              <a:rPr lang="zh-CN" altLang="en-US" smtClean="0"/>
              <a:t>2023/10/18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7B66E-7FFA-4300-8439-347A5E0E252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96BE1-B8F2-485F-A743-9A2ABC503714}" type="datetime1">
              <a:rPr lang="zh-CN" altLang="en-US" smtClean="0"/>
              <a:t>2023/10/18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600"/>
            </a:lvl1pPr>
          </a:lstStyle>
          <a:p>
            <a:fld id="{4BB7B66E-7FFA-4300-8439-347A5E0E252A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9824" y="381000"/>
            <a:ext cx="3276864" cy="1333500"/>
          </a:xfrm>
        </p:spPr>
        <p:txBody>
          <a:bodyPr anchor="b"/>
          <a:lstStyle>
            <a:lvl1pPr>
              <a:defRPr sz="2665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9323" y="822855"/>
            <a:ext cx="5143500" cy="4061354"/>
          </a:xfrm>
        </p:spPr>
        <p:txBody>
          <a:bodyPr/>
          <a:lstStyle>
            <a:lvl1pPr>
              <a:defRPr sz="2665"/>
            </a:lvl1pPr>
            <a:lvl2pPr>
              <a:defRPr sz="2335"/>
            </a:lvl2pPr>
            <a:lvl3pPr>
              <a:defRPr sz="2000"/>
            </a:lvl3pPr>
            <a:lvl4pPr>
              <a:defRPr sz="1665"/>
            </a:lvl4pPr>
            <a:lvl5pPr>
              <a:defRPr sz="1665"/>
            </a:lvl5pPr>
            <a:lvl6pPr>
              <a:defRPr sz="1665"/>
            </a:lvl6pPr>
            <a:lvl7pPr>
              <a:defRPr sz="1665"/>
            </a:lvl7pPr>
            <a:lvl8pPr>
              <a:defRPr sz="1665"/>
            </a:lvl8pPr>
            <a:lvl9pPr>
              <a:defRPr sz="1665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9824" y="1714500"/>
            <a:ext cx="3276864" cy="3176323"/>
          </a:xfrm>
        </p:spPr>
        <p:txBody>
          <a:bodyPr/>
          <a:lstStyle>
            <a:lvl1pPr marL="0" indent="0">
              <a:buNone/>
              <a:defRPr sz="1335"/>
            </a:lvl1pPr>
            <a:lvl2pPr marL="381000" indent="0">
              <a:buNone/>
              <a:defRPr sz="1165"/>
            </a:lvl2pPr>
            <a:lvl3pPr marL="762000" indent="0">
              <a:buNone/>
              <a:defRPr sz="1000"/>
            </a:lvl3pPr>
            <a:lvl4pPr marL="1143000" indent="0">
              <a:buNone/>
              <a:defRPr sz="835"/>
            </a:lvl4pPr>
            <a:lvl5pPr marL="1524000" indent="0">
              <a:buNone/>
              <a:defRPr sz="835"/>
            </a:lvl5pPr>
            <a:lvl6pPr marL="1905000" indent="0">
              <a:buNone/>
              <a:defRPr sz="835"/>
            </a:lvl6pPr>
            <a:lvl7pPr marL="2286000" indent="0">
              <a:buNone/>
              <a:defRPr sz="835"/>
            </a:lvl7pPr>
            <a:lvl8pPr marL="2667000" indent="0">
              <a:buNone/>
              <a:defRPr sz="835"/>
            </a:lvl8pPr>
            <a:lvl9pPr marL="3048000" indent="0">
              <a:buNone/>
              <a:defRPr sz="835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84797-ED2F-4A61-BCBA-48B7907CC11B}" type="datetime1">
              <a:rPr lang="zh-CN" altLang="en-US" smtClean="0"/>
              <a:t>2023/10/18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7B66E-7FFA-4300-8439-347A5E0E252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9824" y="381000"/>
            <a:ext cx="3276864" cy="1333500"/>
          </a:xfrm>
        </p:spPr>
        <p:txBody>
          <a:bodyPr anchor="b"/>
          <a:lstStyle>
            <a:lvl1pPr>
              <a:defRPr sz="2665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319323" y="822855"/>
            <a:ext cx="5143500" cy="4061354"/>
          </a:xfrm>
        </p:spPr>
        <p:txBody>
          <a:bodyPr anchor="t"/>
          <a:lstStyle>
            <a:lvl1pPr marL="0" indent="0">
              <a:buNone/>
              <a:defRPr sz="2665"/>
            </a:lvl1pPr>
            <a:lvl2pPr marL="381000" indent="0">
              <a:buNone/>
              <a:defRPr sz="2335"/>
            </a:lvl2pPr>
            <a:lvl3pPr marL="762000" indent="0">
              <a:buNone/>
              <a:defRPr sz="2000"/>
            </a:lvl3pPr>
            <a:lvl4pPr marL="1143000" indent="0">
              <a:buNone/>
              <a:defRPr sz="1665"/>
            </a:lvl4pPr>
            <a:lvl5pPr marL="1524000" indent="0">
              <a:buNone/>
              <a:defRPr sz="1665"/>
            </a:lvl5pPr>
            <a:lvl6pPr marL="1905000" indent="0">
              <a:buNone/>
              <a:defRPr sz="1665"/>
            </a:lvl6pPr>
            <a:lvl7pPr marL="2286000" indent="0">
              <a:buNone/>
              <a:defRPr sz="1665"/>
            </a:lvl7pPr>
            <a:lvl8pPr marL="2667000" indent="0">
              <a:buNone/>
              <a:defRPr sz="1665"/>
            </a:lvl8pPr>
            <a:lvl9pPr marL="3048000" indent="0">
              <a:buNone/>
              <a:defRPr sz="1665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9824" y="1714500"/>
            <a:ext cx="3276864" cy="3176323"/>
          </a:xfrm>
        </p:spPr>
        <p:txBody>
          <a:bodyPr/>
          <a:lstStyle>
            <a:lvl1pPr marL="0" indent="0">
              <a:buNone/>
              <a:defRPr sz="1335"/>
            </a:lvl1pPr>
            <a:lvl2pPr marL="381000" indent="0">
              <a:buNone/>
              <a:defRPr sz="1165"/>
            </a:lvl2pPr>
            <a:lvl3pPr marL="762000" indent="0">
              <a:buNone/>
              <a:defRPr sz="1000"/>
            </a:lvl3pPr>
            <a:lvl4pPr marL="1143000" indent="0">
              <a:buNone/>
              <a:defRPr sz="835"/>
            </a:lvl4pPr>
            <a:lvl5pPr marL="1524000" indent="0">
              <a:buNone/>
              <a:defRPr sz="835"/>
            </a:lvl5pPr>
            <a:lvl6pPr marL="1905000" indent="0">
              <a:buNone/>
              <a:defRPr sz="835"/>
            </a:lvl6pPr>
            <a:lvl7pPr marL="2286000" indent="0">
              <a:buNone/>
              <a:defRPr sz="835"/>
            </a:lvl7pPr>
            <a:lvl8pPr marL="2667000" indent="0">
              <a:buNone/>
              <a:defRPr sz="835"/>
            </a:lvl8pPr>
            <a:lvl9pPr marL="3048000" indent="0">
              <a:buNone/>
              <a:defRPr sz="835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898D4-7A46-4B36-8E4A-F9CCD62A88E5}" type="datetime1">
              <a:rPr lang="zh-CN" altLang="en-US" smtClean="0"/>
              <a:t>2023/10/18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7B66E-7FFA-4300-8439-347A5E0E252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EE9F0-A1B6-4002-9D69-8478EF1EFD8E}" type="datetime1">
              <a:rPr lang="zh-CN" altLang="en-US" smtClean="0"/>
              <a:t>2023/10/18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7B66E-7FFA-4300-8439-347A5E0E252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270750" y="304271"/>
            <a:ext cx="2190750" cy="484319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98500" y="304271"/>
            <a:ext cx="6445250" cy="484319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7204D4-8D46-4656-9792-63540483F2E2}" type="datetime1">
              <a:rPr lang="zh-CN" altLang="en-US" smtClean="0"/>
              <a:t>2023/10/18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FD7177-A5A6-4F6D-A9D4-96217EF624B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prism/>
      </p:transition>
    </mc:Choice>
    <mc:Fallback xmlns="">
      <p:transition spd="slow" advClick="0" advTm="0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270000" y="935302"/>
            <a:ext cx="7620000" cy="1989667"/>
          </a:xfrm>
        </p:spPr>
        <p:txBody>
          <a:bodyPr anchor="b"/>
          <a:lstStyle>
            <a:lvl1pPr algn="ctr">
              <a:defRPr sz="5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270000" y="3001698"/>
            <a:ext cx="7620000" cy="1379802"/>
          </a:xfrm>
        </p:spPr>
        <p:txBody>
          <a:bodyPr/>
          <a:lstStyle>
            <a:lvl1pPr marL="0" indent="0" algn="ctr">
              <a:buNone/>
              <a:defRPr sz="2000"/>
            </a:lvl1pPr>
            <a:lvl2pPr marL="381000" indent="0" algn="ctr">
              <a:buNone/>
              <a:defRPr sz="1665"/>
            </a:lvl2pPr>
            <a:lvl3pPr marL="762000" indent="0" algn="ctr">
              <a:buNone/>
              <a:defRPr sz="1500"/>
            </a:lvl3pPr>
            <a:lvl4pPr marL="1143000" indent="0" algn="ctr">
              <a:buNone/>
              <a:defRPr sz="1335"/>
            </a:lvl4pPr>
            <a:lvl5pPr marL="1524000" indent="0" algn="ctr">
              <a:buNone/>
              <a:defRPr sz="1335"/>
            </a:lvl5pPr>
            <a:lvl6pPr marL="1905000" indent="0" algn="ctr">
              <a:buNone/>
              <a:defRPr sz="1335"/>
            </a:lvl6pPr>
            <a:lvl7pPr marL="2286000" indent="0" algn="ctr">
              <a:buNone/>
              <a:defRPr sz="1335"/>
            </a:lvl7pPr>
            <a:lvl8pPr marL="2667000" indent="0" algn="ctr">
              <a:buNone/>
              <a:defRPr sz="1335"/>
            </a:lvl8pPr>
            <a:lvl9pPr marL="3048000" indent="0" algn="ctr">
              <a:buNone/>
              <a:defRPr sz="1335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96507E-812F-4540-B35E-88D4B7A1A9F2}" type="datetime1">
              <a:rPr lang="zh-CN" altLang="en-US" smtClean="0"/>
              <a:t>2023/10/18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47A567-F4E4-4914-8A80-80ACF689177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02570" y="3672418"/>
            <a:ext cx="8636000" cy="1135063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02570" y="2422261"/>
            <a:ext cx="8636000" cy="1250156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508000" y="5296960"/>
            <a:ext cx="2370667" cy="304271"/>
          </a:xfrm>
          <a:prstGeom prst="rect">
            <a:avLst/>
          </a:prstGeom>
        </p:spPr>
        <p:txBody>
          <a:bodyPr/>
          <a:lstStyle/>
          <a:p>
            <a:fld id="{7C306502-A47A-4396-B404-CB9634C9ED52}" type="datetime1">
              <a:rPr lang="zh-CN" altLang="en-US" smtClean="0"/>
              <a:t>2023/10/18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471334" y="5296960"/>
            <a:ext cx="3217333" cy="304271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7281333" y="5296960"/>
            <a:ext cx="2370667" cy="304271"/>
          </a:xfrm>
          <a:prstGeom prst="rect">
            <a:avLst/>
          </a:prstGeom>
        </p:spPr>
        <p:txBody>
          <a:bodyPr/>
          <a:lstStyle/>
          <a:p>
            <a:fld id="{4BB7B66E-7FFA-4300-8439-347A5E0E252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56F84-AE36-4861-8077-5FCD2C5934EF}" type="datetime1">
              <a:rPr lang="zh-CN" altLang="en-US" smtClean="0"/>
              <a:t>2023/10/18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47A567-F4E4-4914-8A80-80ACF689177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93208" y="1424782"/>
            <a:ext cx="8763000" cy="2377281"/>
          </a:xfrm>
        </p:spPr>
        <p:txBody>
          <a:bodyPr anchor="b"/>
          <a:lstStyle>
            <a:lvl1pPr>
              <a:defRPr sz="5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693208" y="3824553"/>
            <a:ext cx="8763000" cy="1250156"/>
          </a:xfrm>
        </p:spPr>
        <p:txBody>
          <a:bodyPr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381000" indent="0">
              <a:buNone/>
              <a:defRPr sz="1665">
                <a:solidFill>
                  <a:schemeClr val="tx1">
                    <a:tint val="75000"/>
                  </a:schemeClr>
                </a:solidFill>
              </a:defRPr>
            </a:lvl2pPr>
            <a:lvl3pPr marL="7620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3pPr>
            <a:lvl4pPr marL="1143000" indent="0">
              <a:buNone/>
              <a:defRPr sz="1335">
                <a:solidFill>
                  <a:schemeClr val="tx1">
                    <a:tint val="75000"/>
                  </a:schemeClr>
                </a:solidFill>
              </a:defRPr>
            </a:lvl4pPr>
            <a:lvl5pPr marL="1524000" indent="0">
              <a:buNone/>
              <a:defRPr sz="1335">
                <a:solidFill>
                  <a:schemeClr val="tx1">
                    <a:tint val="75000"/>
                  </a:schemeClr>
                </a:solidFill>
              </a:defRPr>
            </a:lvl5pPr>
            <a:lvl6pPr marL="1905000" indent="0">
              <a:buNone/>
              <a:defRPr sz="1335">
                <a:solidFill>
                  <a:schemeClr val="tx1">
                    <a:tint val="75000"/>
                  </a:schemeClr>
                </a:solidFill>
              </a:defRPr>
            </a:lvl6pPr>
            <a:lvl7pPr marL="2286000" indent="0">
              <a:buNone/>
              <a:defRPr sz="1335">
                <a:solidFill>
                  <a:schemeClr val="tx1">
                    <a:tint val="75000"/>
                  </a:schemeClr>
                </a:solidFill>
              </a:defRPr>
            </a:lvl7pPr>
            <a:lvl8pPr marL="2667000" indent="0">
              <a:buNone/>
              <a:defRPr sz="1335">
                <a:solidFill>
                  <a:schemeClr val="tx1">
                    <a:tint val="75000"/>
                  </a:schemeClr>
                </a:solidFill>
              </a:defRPr>
            </a:lvl8pPr>
            <a:lvl9pPr marL="3048000" indent="0">
              <a:buNone/>
              <a:defRPr sz="133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D095C6-CAEA-472F-9BA2-414F8967893F}" type="datetime1">
              <a:rPr lang="zh-CN" altLang="en-US" smtClean="0"/>
              <a:t>2023/10/18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47A567-F4E4-4914-8A80-80ACF689177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698500" y="1521354"/>
            <a:ext cx="4318000" cy="3626115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5143500" y="1521354"/>
            <a:ext cx="4318000" cy="3626115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80DA8-7CCE-406D-AA91-8E6D5FFB4E79}" type="datetime1">
              <a:rPr lang="zh-CN" altLang="en-US" smtClean="0"/>
              <a:t>2023/10/18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47A567-F4E4-4914-8A80-80ACF689177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99823" y="304271"/>
            <a:ext cx="8763000" cy="1104636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699824" y="1400969"/>
            <a:ext cx="4298156" cy="686593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381000" indent="0">
              <a:buNone/>
              <a:defRPr sz="1665" b="1"/>
            </a:lvl2pPr>
            <a:lvl3pPr marL="762000" indent="0">
              <a:buNone/>
              <a:defRPr sz="1500" b="1"/>
            </a:lvl3pPr>
            <a:lvl4pPr marL="1143000" indent="0">
              <a:buNone/>
              <a:defRPr sz="1335" b="1"/>
            </a:lvl4pPr>
            <a:lvl5pPr marL="1524000" indent="0">
              <a:buNone/>
              <a:defRPr sz="1335" b="1"/>
            </a:lvl5pPr>
            <a:lvl6pPr marL="1905000" indent="0">
              <a:buNone/>
              <a:defRPr sz="1335" b="1"/>
            </a:lvl6pPr>
            <a:lvl7pPr marL="2286000" indent="0">
              <a:buNone/>
              <a:defRPr sz="1335" b="1"/>
            </a:lvl7pPr>
            <a:lvl8pPr marL="2667000" indent="0">
              <a:buNone/>
              <a:defRPr sz="1335" b="1"/>
            </a:lvl8pPr>
            <a:lvl9pPr marL="3048000" indent="0">
              <a:buNone/>
              <a:defRPr sz="1335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99824" y="2087563"/>
            <a:ext cx="4298156" cy="307049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5143500" y="1400969"/>
            <a:ext cx="4319323" cy="686593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381000" indent="0">
              <a:buNone/>
              <a:defRPr sz="1665" b="1"/>
            </a:lvl2pPr>
            <a:lvl3pPr marL="762000" indent="0">
              <a:buNone/>
              <a:defRPr sz="1500" b="1"/>
            </a:lvl3pPr>
            <a:lvl4pPr marL="1143000" indent="0">
              <a:buNone/>
              <a:defRPr sz="1335" b="1"/>
            </a:lvl4pPr>
            <a:lvl5pPr marL="1524000" indent="0">
              <a:buNone/>
              <a:defRPr sz="1335" b="1"/>
            </a:lvl5pPr>
            <a:lvl6pPr marL="1905000" indent="0">
              <a:buNone/>
              <a:defRPr sz="1335" b="1"/>
            </a:lvl6pPr>
            <a:lvl7pPr marL="2286000" indent="0">
              <a:buNone/>
              <a:defRPr sz="1335" b="1"/>
            </a:lvl7pPr>
            <a:lvl8pPr marL="2667000" indent="0">
              <a:buNone/>
              <a:defRPr sz="1335" b="1"/>
            </a:lvl8pPr>
            <a:lvl9pPr marL="3048000" indent="0">
              <a:buNone/>
              <a:defRPr sz="1335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5143500" y="2087563"/>
            <a:ext cx="4319323" cy="307049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AB11A-53D1-4538-9BDA-E56683432E8B}" type="datetime1">
              <a:rPr lang="zh-CN" altLang="en-US" smtClean="0"/>
              <a:t>2023/10/18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47A567-F4E4-4914-8A80-80ACF689177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8F7C02-71DF-41E0-B6C1-F1987A6931A5}" type="datetime1">
              <a:rPr lang="zh-CN" altLang="en-US" smtClean="0"/>
              <a:t>2023/10/18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47A567-F4E4-4914-8A80-80ACF689177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7B0FB-53EF-4972-8C51-F8CE326BA0C8}" type="datetime1">
              <a:rPr lang="zh-CN" altLang="en-US" smtClean="0"/>
              <a:t>2023/10/18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47A567-F4E4-4914-8A80-80ACF689177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99824" y="381000"/>
            <a:ext cx="3276864" cy="1333500"/>
          </a:xfrm>
        </p:spPr>
        <p:txBody>
          <a:bodyPr anchor="b"/>
          <a:lstStyle>
            <a:lvl1pPr>
              <a:defRPr sz="2665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4319323" y="822855"/>
            <a:ext cx="5143500" cy="4061354"/>
          </a:xfrm>
        </p:spPr>
        <p:txBody>
          <a:bodyPr/>
          <a:lstStyle>
            <a:lvl1pPr>
              <a:defRPr sz="2665"/>
            </a:lvl1pPr>
            <a:lvl2pPr>
              <a:defRPr sz="2335"/>
            </a:lvl2pPr>
            <a:lvl3pPr>
              <a:defRPr sz="2000"/>
            </a:lvl3pPr>
            <a:lvl4pPr>
              <a:defRPr sz="1665"/>
            </a:lvl4pPr>
            <a:lvl5pPr>
              <a:defRPr sz="1665"/>
            </a:lvl5pPr>
            <a:lvl6pPr>
              <a:defRPr sz="1665"/>
            </a:lvl6pPr>
            <a:lvl7pPr>
              <a:defRPr sz="1665"/>
            </a:lvl7pPr>
            <a:lvl8pPr>
              <a:defRPr sz="1665"/>
            </a:lvl8pPr>
            <a:lvl9pPr>
              <a:defRPr sz="1665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699824" y="1714500"/>
            <a:ext cx="3276864" cy="3176323"/>
          </a:xfrm>
        </p:spPr>
        <p:txBody>
          <a:bodyPr/>
          <a:lstStyle>
            <a:lvl1pPr marL="0" indent="0">
              <a:buNone/>
              <a:defRPr sz="1335"/>
            </a:lvl1pPr>
            <a:lvl2pPr marL="381000" indent="0">
              <a:buNone/>
              <a:defRPr sz="1165"/>
            </a:lvl2pPr>
            <a:lvl3pPr marL="762000" indent="0">
              <a:buNone/>
              <a:defRPr sz="1000"/>
            </a:lvl3pPr>
            <a:lvl4pPr marL="1143000" indent="0">
              <a:buNone/>
              <a:defRPr sz="835"/>
            </a:lvl4pPr>
            <a:lvl5pPr marL="1524000" indent="0">
              <a:buNone/>
              <a:defRPr sz="835"/>
            </a:lvl5pPr>
            <a:lvl6pPr marL="1905000" indent="0">
              <a:buNone/>
              <a:defRPr sz="835"/>
            </a:lvl6pPr>
            <a:lvl7pPr marL="2286000" indent="0">
              <a:buNone/>
              <a:defRPr sz="835"/>
            </a:lvl7pPr>
            <a:lvl8pPr marL="2667000" indent="0">
              <a:buNone/>
              <a:defRPr sz="835"/>
            </a:lvl8pPr>
            <a:lvl9pPr marL="3048000" indent="0">
              <a:buNone/>
              <a:defRPr sz="835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357F1A-1A19-4E1B-8C44-CEC3768C0704}" type="datetime1">
              <a:rPr lang="zh-CN" altLang="en-US" smtClean="0"/>
              <a:t>2023/10/18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47A567-F4E4-4914-8A80-80ACF689177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99824" y="381000"/>
            <a:ext cx="3276864" cy="1333500"/>
          </a:xfrm>
        </p:spPr>
        <p:txBody>
          <a:bodyPr anchor="b"/>
          <a:lstStyle>
            <a:lvl1pPr>
              <a:defRPr sz="2665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4319323" y="822855"/>
            <a:ext cx="5143500" cy="4061354"/>
          </a:xfrm>
        </p:spPr>
        <p:txBody>
          <a:bodyPr/>
          <a:lstStyle>
            <a:lvl1pPr marL="0" indent="0">
              <a:buNone/>
              <a:defRPr sz="2665"/>
            </a:lvl1pPr>
            <a:lvl2pPr marL="381000" indent="0">
              <a:buNone/>
              <a:defRPr sz="2335"/>
            </a:lvl2pPr>
            <a:lvl3pPr marL="762000" indent="0">
              <a:buNone/>
              <a:defRPr sz="2000"/>
            </a:lvl3pPr>
            <a:lvl4pPr marL="1143000" indent="0">
              <a:buNone/>
              <a:defRPr sz="1665"/>
            </a:lvl4pPr>
            <a:lvl5pPr marL="1524000" indent="0">
              <a:buNone/>
              <a:defRPr sz="1665"/>
            </a:lvl5pPr>
            <a:lvl6pPr marL="1905000" indent="0">
              <a:buNone/>
              <a:defRPr sz="1665"/>
            </a:lvl6pPr>
            <a:lvl7pPr marL="2286000" indent="0">
              <a:buNone/>
              <a:defRPr sz="1665"/>
            </a:lvl7pPr>
            <a:lvl8pPr marL="2667000" indent="0">
              <a:buNone/>
              <a:defRPr sz="1665"/>
            </a:lvl8pPr>
            <a:lvl9pPr marL="3048000" indent="0">
              <a:buNone/>
              <a:defRPr sz="1665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699824" y="1714500"/>
            <a:ext cx="3276864" cy="3176323"/>
          </a:xfrm>
        </p:spPr>
        <p:txBody>
          <a:bodyPr/>
          <a:lstStyle>
            <a:lvl1pPr marL="0" indent="0">
              <a:buNone/>
              <a:defRPr sz="1335"/>
            </a:lvl1pPr>
            <a:lvl2pPr marL="381000" indent="0">
              <a:buNone/>
              <a:defRPr sz="1165"/>
            </a:lvl2pPr>
            <a:lvl3pPr marL="762000" indent="0">
              <a:buNone/>
              <a:defRPr sz="1000"/>
            </a:lvl3pPr>
            <a:lvl4pPr marL="1143000" indent="0">
              <a:buNone/>
              <a:defRPr sz="835"/>
            </a:lvl4pPr>
            <a:lvl5pPr marL="1524000" indent="0">
              <a:buNone/>
              <a:defRPr sz="835"/>
            </a:lvl5pPr>
            <a:lvl6pPr marL="1905000" indent="0">
              <a:buNone/>
              <a:defRPr sz="835"/>
            </a:lvl6pPr>
            <a:lvl7pPr marL="2286000" indent="0">
              <a:buNone/>
              <a:defRPr sz="835"/>
            </a:lvl7pPr>
            <a:lvl8pPr marL="2667000" indent="0">
              <a:buNone/>
              <a:defRPr sz="835"/>
            </a:lvl8pPr>
            <a:lvl9pPr marL="3048000" indent="0">
              <a:buNone/>
              <a:defRPr sz="835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7423D-C8A0-49AE-9FBF-26CA224D5F79}" type="datetime1">
              <a:rPr lang="zh-CN" altLang="en-US" smtClean="0"/>
              <a:t>2023/10/18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47A567-F4E4-4914-8A80-80ACF689177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11A65-BF48-4D95-B625-2DD407F57C1B}" type="datetime1">
              <a:rPr lang="zh-CN" altLang="en-US" smtClean="0"/>
              <a:t>2023/10/18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47A567-F4E4-4914-8A80-80ACF689177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270750" y="304271"/>
            <a:ext cx="2190750" cy="484319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698500" y="304271"/>
            <a:ext cx="6445250" cy="484319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3EBB9-48D3-44F6-BC4D-0021A25ED4BC}" type="datetime1">
              <a:rPr lang="zh-CN" altLang="en-US" smtClean="0"/>
              <a:t>2023/10/18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47A567-F4E4-4914-8A80-80ACF689177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8000" y="228865"/>
            <a:ext cx="9144000" cy="9525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508000" y="1111250"/>
            <a:ext cx="4487333" cy="314325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164667" y="1111250"/>
            <a:ext cx="4487333" cy="314325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508000" y="5296960"/>
            <a:ext cx="2370667" cy="304271"/>
          </a:xfrm>
          <a:prstGeom prst="rect">
            <a:avLst/>
          </a:prstGeom>
        </p:spPr>
        <p:txBody>
          <a:bodyPr/>
          <a:lstStyle/>
          <a:p>
            <a:fld id="{CC1607B9-A3B4-4D85-A174-798738D0674B}" type="datetime1">
              <a:rPr lang="zh-CN" altLang="en-US" smtClean="0"/>
              <a:t>2023/10/18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471334" y="5296960"/>
            <a:ext cx="3217333" cy="304271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7281333" y="5296960"/>
            <a:ext cx="2370667" cy="304271"/>
          </a:xfrm>
          <a:prstGeom prst="rect">
            <a:avLst/>
          </a:prstGeom>
        </p:spPr>
        <p:txBody>
          <a:bodyPr/>
          <a:lstStyle/>
          <a:p>
            <a:fld id="{4BB7B66E-7FFA-4300-8439-347A5E0E252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任意多边形 5"/>
          <p:cNvSpPr>
            <a:spLocks noGrp="1"/>
          </p:cNvSpPr>
          <p:nvPr>
            <p:ph type="pic" sz="quarter" idx="10"/>
          </p:nvPr>
        </p:nvSpPr>
        <p:spPr>
          <a:xfrm>
            <a:off x="160073" y="158750"/>
            <a:ext cx="3365500" cy="3365500"/>
          </a:xfrm>
          <a:custGeom>
            <a:avLst/>
            <a:gdLst>
              <a:gd name="connsiteX0" fmla="*/ 2019300 w 4038600"/>
              <a:gd name="connsiteY0" fmla="*/ 0 h 4038600"/>
              <a:gd name="connsiteX1" fmla="*/ 4038600 w 4038600"/>
              <a:gd name="connsiteY1" fmla="*/ 2019300 h 4038600"/>
              <a:gd name="connsiteX2" fmla="*/ 2019300 w 4038600"/>
              <a:gd name="connsiteY2" fmla="*/ 4038600 h 4038600"/>
              <a:gd name="connsiteX3" fmla="*/ 0 w 4038600"/>
              <a:gd name="connsiteY3" fmla="*/ 2019300 h 403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38600" h="4038600">
                <a:moveTo>
                  <a:pt x="2019300" y="0"/>
                </a:moveTo>
                <a:lnTo>
                  <a:pt x="4038600" y="2019300"/>
                </a:lnTo>
                <a:lnTo>
                  <a:pt x="2019300" y="4038600"/>
                </a:lnTo>
                <a:lnTo>
                  <a:pt x="0" y="20193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剪去单角 12"/>
          <p:cNvSpPr/>
          <p:nvPr userDrawn="1"/>
        </p:nvSpPr>
        <p:spPr>
          <a:xfrm flipV="1">
            <a:off x="1" y="273844"/>
            <a:ext cx="693732" cy="477573"/>
          </a:xfrm>
          <a:custGeom>
            <a:avLst/>
            <a:gdLst>
              <a:gd name="connsiteX0" fmla="*/ 0 w 2643188"/>
              <a:gd name="connsiteY0" fmla="*/ 0 h 841299"/>
              <a:gd name="connsiteX1" fmla="*/ 2222539 w 2643188"/>
              <a:gd name="connsiteY1" fmla="*/ 0 h 841299"/>
              <a:gd name="connsiteX2" fmla="*/ 2643188 w 2643188"/>
              <a:gd name="connsiteY2" fmla="*/ 420650 h 841299"/>
              <a:gd name="connsiteX3" fmla="*/ 2643188 w 2643188"/>
              <a:gd name="connsiteY3" fmla="*/ 841299 h 841299"/>
              <a:gd name="connsiteX4" fmla="*/ 0 w 2643188"/>
              <a:gd name="connsiteY4" fmla="*/ 841299 h 841299"/>
              <a:gd name="connsiteX5" fmla="*/ 0 w 2643188"/>
              <a:gd name="connsiteY5" fmla="*/ 0 h 841299"/>
              <a:gd name="connsiteX0-1" fmla="*/ 0 w 2643188"/>
              <a:gd name="connsiteY0-2" fmla="*/ 14287 h 855586"/>
              <a:gd name="connsiteX1-3" fmla="*/ 1565314 w 2643188"/>
              <a:gd name="connsiteY1-4" fmla="*/ 0 h 855586"/>
              <a:gd name="connsiteX2-5" fmla="*/ 2643188 w 2643188"/>
              <a:gd name="connsiteY2-6" fmla="*/ 434937 h 855586"/>
              <a:gd name="connsiteX3-7" fmla="*/ 2643188 w 2643188"/>
              <a:gd name="connsiteY3-8" fmla="*/ 855586 h 855586"/>
              <a:gd name="connsiteX4-9" fmla="*/ 0 w 2643188"/>
              <a:gd name="connsiteY4-10" fmla="*/ 855586 h 855586"/>
              <a:gd name="connsiteX5-11" fmla="*/ 0 w 2643188"/>
              <a:gd name="connsiteY5-12" fmla="*/ 14287 h 855586"/>
              <a:gd name="connsiteX0-13" fmla="*/ 0 w 2643188"/>
              <a:gd name="connsiteY0-14" fmla="*/ 14287 h 855586"/>
              <a:gd name="connsiteX1-15" fmla="*/ 1565314 w 2643188"/>
              <a:gd name="connsiteY1-16" fmla="*/ 0 h 855586"/>
              <a:gd name="connsiteX2-17" fmla="*/ 2614613 w 2643188"/>
              <a:gd name="connsiteY2-18" fmla="*/ 820700 h 855586"/>
              <a:gd name="connsiteX3-19" fmla="*/ 2643188 w 2643188"/>
              <a:gd name="connsiteY3-20" fmla="*/ 855586 h 855586"/>
              <a:gd name="connsiteX4-21" fmla="*/ 0 w 2643188"/>
              <a:gd name="connsiteY4-22" fmla="*/ 855586 h 855586"/>
              <a:gd name="connsiteX5-23" fmla="*/ 0 w 2643188"/>
              <a:gd name="connsiteY5-24" fmla="*/ 14287 h 855586"/>
              <a:gd name="connsiteX0-25" fmla="*/ 0 w 2643188"/>
              <a:gd name="connsiteY0-26" fmla="*/ 0 h 856539"/>
              <a:gd name="connsiteX1-27" fmla="*/ 1565314 w 2643188"/>
              <a:gd name="connsiteY1-28" fmla="*/ 953 h 856539"/>
              <a:gd name="connsiteX2-29" fmla="*/ 2614613 w 2643188"/>
              <a:gd name="connsiteY2-30" fmla="*/ 821653 h 856539"/>
              <a:gd name="connsiteX3-31" fmla="*/ 2643188 w 2643188"/>
              <a:gd name="connsiteY3-32" fmla="*/ 856539 h 856539"/>
              <a:gd name="connsiteX4-33" fmla="*/ 0 w 2643188"/>
              <a:gd name="connsiteY4-34" fmla="*/ 856539 h 856539"/>
              <a:gd name="connsiteX5-35" fmla="*/ 0 w 2643188"/>
              <a:gd name="connsiteY5-36" fmla="*/ 0 h 85653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643188" h="856539">
                <a:moveTo>
                  <a:pt x="0" y="0"/>
                </a:moveTo>
                <a:lnTo>
                  <a:pt x="1565314" y="953"/>
                </a:lnTo>
                <a:lnTo>
                  <a:pt x="2614613" y="821653"/>
                </a:lnTo>
                <a:lnTo>
                  <a:pt x="2643188" y="856539"/>
                </a:lnTo>
                <a:lnTo>
                  <a:pt x="0" y="85653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00" dirty="0">
              <a:solidFill>
                <a:schemeClr val="accent1"/>
              </a:solidFill>
            </a:endParaRPr>
          </a:p>
        </p:txBody>
      </p:sp>
      <p:sp>
        <p:nvSpPr>
          <p:cNvPr id="8" name="平行四边形 7"/>
          <p:cNvSpPr/>
          <p:nvPr userDrawn="1"/>
        </p:nvSpPr>
        <p:spPr>
          <a:xfrm>
            <a:off x="464472" y="273845"/>
            <a:ext cx="348329" cy="477041"/>
          </a:xfrm>
          <a:prstGeom prst="parallelogram">
            <a:avLst>
              <a:gd name="adj" fmla="val 84581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00" dirty="0"/>
          </a:p>
        </p:txBody>
      </p:sp>
      <p:cxnSp>
        <p:nvCxnSpPr>
          <p:cNvPr id="9" name="直接连接符 8"/>
          <p:cNvCxnSpPr/>
          <p:nvPr userDrawn="1"/>
        </p:nvCxnSpPr>
        <p:spPr>
          <a:xfrm>
            <a:off x="896938" y="750885"/>
            <a:ext cx="492125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 userDrawn="1"/>
        </p:nvSpPr>
        <p:spPr>
          <a:xfrm>
            <a:off x="812801" y="315134"/>
            <a:ext cx="2712153" cy="4513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335" dirty="0">
                <a:solidFill>
                  <a:schemeClr val="accent1"/>
                </a:solidFill>
              </a:rPr>
              <a:t>COLLABORATION</a:t>
            </a: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图片占位符 24"/>
          <p:cNvSpPr>
            <a:spLocks noGrp="1"/>
          </p:cNvSpPr>
          <p:nvPr>
            <p:ph type="pic" sz="quarter" idx="15"/>
          </p:nvPr>
        </p:nvSpPr>
        <p:spPr>
          <a:xfrm>
            <a:off x="5779618" y="3833951"/>
            <a:ext cx="1733903" cy="1733903"/>
          </a:xfrm>
          <a:custGeom>
            <a:avLst/>
            <a:gdLst>
              <a:gd name="connsiteX0" fmla="*/ 1040342 w 2080684"/>
              <a:gd name="connsiteY0" fmla="*/ 0 h 2080684"/>
              <a:gd name="connsiteX1" fmla="*/ 2080684 w 2080684"/>
              <a:gd name="connsiteY1" fmla="*/ 1040342 h 2080684"/>
              <a:gd name="connsiteX2" fmla="*/ 1040342 w 2080684"/>
              <a:gd name="connsiteY2" fmla="*/ 2080684 h 2080684"/>
              <a:gd name="connsiteX3" fmla="*/ 0 w 2080684"/>
              <a:gd name="connsiteY3" fmla="*/ 1040342 h 2080684"/>
              <a:gd name="connsiteX4" fmla="*/ 1040342 w 2080684"/>
              <a:gd name="connsiteY4" fmla="*/ 0 h 2080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80684" h="2080684">
                <a:moveTo>
                  <a:pt x="1040342" y="0"/>
                </a:moveTo>
                <a:cubicBezTo>
                  <a:pt x="1614907" y="0"/>
                  <a:pt x="2080684" y="465777"/>
                  <a:pt x="2080684" y="1040342"/>
                </a:cubicBezTo>
                <a:cubicBezTo>
                  <a:pt x="2080684" y="1614907"/>
                  <a:pt x="1614907" y="2080684"/>
                  <a:pt x="1040342" y="2080684"/>
                </a:cubicBezTo>
                <a:cubicBezTo>
                  <a:pt x="465777" y="2080684"/>
                  <a:pt x="0" y="1614907"/>
                  <a:pt x="0" y="1040342"/>
                </a:cubicBezTo>
                <a:cubicBezTo>
                  <a:pt x="0" y="465777"/>
                  <a:pt x="465777" y="0"/>
                  <a:pt x="1040342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>
              <a:defRPr sz="835"/>
            </a:lvl1pPr>
          </a:lstStyle>
          <a:p>
            <a:endParaRPr lang="zh-CN" altLang="en-US"/>
          </a:p>
        </p:txBody>
      </p:sp>
      <p:sp>
        <p:nvSpPr>
          <p:cNvPr id="24" name="图片占位符 23"/>
          <p:cNvSpPr>
            <a:spLocks noGrp="1"/>
          </p:cNvSpPr>
          <p:nvPr>
            <p:ph type="pic" sz="quarter" idx="10"/>
          </p:nvPr>
        </p:nvSpPr>
        <p:spPr>
          <a:xfrm>
            <a:off x="7708524" y="2620063"/>
            <a:ext cx="1677290" cy="1677290"/>
          </a:xfrm>
          <a:custGeom>
            <a:avLst/>
            <a:gdLst>
              <a:gd name="connsiteX0" fmla="*/ 1006374 w 2012748"/>
              <a:gd name="connsiteY0" fmla="*/ 0 h 2012748"/>
              <a:gd name="connsiteX1" fmla="*/ 2012748 w 2012748"/>
              <a:gd name="connsiteY1" fmla="*/ 1006374 h 2012748"/>
              <a:gd name="connsiteX2" fmla="*/ 1006374 w 2012748"/>
              <a:gd name="connsiteY2" fmla="*/ 2012748 h 2012748"/>
              <a:gd name="connsiteX3" fmla="*/ 0 w 2012748"/>
              <a:gd name="connsiteY3" fmla="*/ 1006374 h 2012748"/>
              <a:gd name="connsiteX4" fmla="*/ 1006374 w 2012748"/>
              <a:gd name="connsiteY4" fmla="*/ 0 h 2012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12748" h="2012748">
                <a:moveTo>
                  <a:pt x="1006374" y="0"/>
                </a:moveTo>
                <a:cubicBezTo>
                  <a:pt x="1562179" y="0"/>
                  <a:pt x="2012748" y="450569"/>
                  <a:pt x="2012748" y="1006374"/>
                </a:cubicBezTo>
                <a:cubicBezTo>
                  <a:pt x="2012748" y="1562179"/>
                  <a:pt x="1562179" y="2012748"/>
                  <a:pt x="1006374" y="2012748"/>
                </a:cubicBezTo>
                <a:cubicBezTo>
                  <a:pt x="450569" y="2012748"/>
                  <a:pt x="0" y="1562179"/>
                  <a:pt x="0" y="1006374"/>
                </a:cubicBezTo>
                <a:cubicBezTo>
                  <a:pt x="0" y="450569"/>
                  <a:pt x="450569" y="0"/>
                  <a:pt x="1006374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>
              <a:defRPr sz="835"/>
            </a:lvl1pPr>
          </a:lstStyle>
          <a:p>
            <a:endParaRPr lang="zh-CN" altLang="en-US"/>
          </a:p>
        </p:txBody>
      </p:sp>
      <p:sp>
        <p:nvSpPr>
          <p:cNvPr id="22" name="图片占位符 21"/>
          <p:cNvSpPr>
            <a:spLocks noGrp="1"/>
          </p:cNvSpPr>
          <p:nvPr>
            <p:ph type="pic" sz="quarter" idx="11"/>
          </p:nvPr>
        </p:nvSpPr>
        <p:spPr>
          <a:xfrm>
            <a:off x="6236845" y="2273899"/>
            <a:ext cx="1379158" cy="1379158"/>
          </a:xfrm>
          <a:custGeom>
            <a:avLst/>
            <a:gdLst>
              <a:gd name="connsiteX0" fmla="*/ 827495 w 1654990"/>
              <a:gd name="connsiteY0" fmla="*/ 0 h 1654990"/>
              <a:gd name="connsiteX1" fmla="*/ 1654990 w 1654990"/>
              <a:gd name="connsiteY1" fmla="*/ 827495 h 1654990"/>
              <a:gd name="connsiteX2" fmla="*/ 827495 w 1654990"/>
              <a:gd name="connsiteY2" fmla="*/ 1654990 h 1654990"/>
              <a:gd name="connsiteX3" fmla="*/ 0 w 1654990"/>
              <a:gd name="connsiteY3" fmla="*/ 827495 h 1654990"/>
              <a:gd name="connsiteX4" fmla="*/ 827495 w 1654990"/>
              <a:gd name="connsiteY4" fmla="*/ 0 h 1654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54990" h="1654990">
                <a:moveTo>
                  <a:pt x="827495" y="0"/>
                </a:moveTo>
                <a:cubicBezTo>
                  <a:pt x="1284508" y="0"/>
                  <a:pt x="1654990" y="370482"/>
                  <a:pt x="1654990" y="827495"/>
                </a:cubicBezTo>
                <a:cubicBezTo>
                  <a:pt x="1654990" y="1284508"/>
                  <a:pt x="1284508" y="1654990"/>
                  <a:pt x="827495" y="1654990"/>
                </a:cubicBezTo>
                <a:cubicBezTo>
                  <a:pt x="370482" y="1654990"/>
                  <a:pt x="0" y="1284508"/>
                  <a:pt x="0" y="827495"/>
                </a:cubicBezTo>
                <a:cubicBezTo>
                  <a:pt x="0" y="370482"/>
                  <a:pt x="370482" y="0"/>
                  <a:pt x="827495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>
              <a:defRPr sz="835"/>
            </a:lvl1pPr>
          </a:lstStyle>
          <a:p>
            <a:endParaRPr lang="zh-CN" altLang="en-US"/>
          </a:p>
        </p:txBody>
      </p:sp>
      <p:sp>
        <p:nvSpPr>
          <p:cNvPr id="21" name="图片占位符 20"/>
          <p:cNvSpPr>
            <a:spLocks noGrp="1"/>
          </p:cNvSpPr>
          <p:nvPr>
            <p:ph type="pic" sz="quarter" idx="12"/>
          </p:nvPr>
        </p:nvSpPr>
        <p:spPr>
          <a:xfrm>
            <a:off x="5514490" y="618544"/>
            <a:ext cx="1576270" cy="1576270"/>
          </a:xfrm>
          <a:custGeom>
            <a:avLst/>
            <a:gdLst>
              <a:gd name="connsiteX0" fmla="*/ 945762 w 1891524"/>
              <a:gd name="connsiteY0" fmla="*/ 0 h 1891524"/>
              <a:gd name="connsiteX1" fmla="*/ 1891524 w 1891524"/>
              <a:gd name="connsiteY1" fmla="*/ 945762 h 1891524"/>
              <a:gd name="connsiteX2" fmla="*/ 945762 w 1891524"/>
              <a:gd name="connsiteY2" fmla="*/ 1891524 h 1891524"/>
              <a:gd name="connsiteX3" fmla="*/ 0 w 1891524"/>
              <a:gd name="connsiteY3" fmla="*/ 945762 h 1891524"/>
              <a:gd name="connsiteX4" fmla="*/ 945762 w 1891524"/>
              <a:gd name="connsiteY4" fmla="*/ 0 h 1891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91524" h="1891524">
                <a:moveTo>
                  <a:pt x="945762" y="0"/>
                </a:moveTo>
                <a:cubicBezTo>
                  <a:pt x="1468092" y="0"/>
                  <a:pt x="1891524" y="423432"/>
                  <a:pt x="1891524" y="945762"/>
                </a:cubicBezTo>
                <a:cubicBezTo>
                  <a:pt x="1891524" y="1468092"/>
                  <a:pt x="1468092" y="1891524"/>
                  <a:pt x="945762" y="1891524"/>
                </a:cubicBezTo>
                <a:cubicBezTo>
                  <a:pt x="423432" y="1891524"/>
                  <a:pt x="0" y="1468092"/>
                  <a:pt x="0" y="945762"/>
                </a:cubicBezTo>
                <a:cubicBezTo>
                  <a:pt x="0" y="423432"/>
                  <a:pt x="423432" y="0"/>
                  <a:pt x="945762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>
              <a:defRPr sz="835"/>
            </a:lvl1pPr>
          </a:lstStyle>
          <a:p>
            <a:endParaRPr lang="zh-CN" altLang="en-US"/>
          </a:p>
        </p:txBody>
      </p:sp>
      <p:sp>
        <p:nvSpPr>
          <p:cNvPr id="20" name="图片占位符 19"/>
          <p:cNvSpPr>
            <a:spLocks noGrp="1"/>
          </p:cNvSpPr>
          <p:nvPr>
            <p:ph type="pic" sz="quarter" idx="13"/>
          </p:nvPr>
        </p:nvSpPr>
        <p:spPr>
          <a:xfrm>
            <a:off x="2716456" y="1419555"/>
            <a:ext cx="3406900" cy="3406900"/>
          </a:xfrm>
          <a:custGeom>
            <a:avLst/>
            <a:gdLst>
              <a:gd name="connsiteX0" fmla="*/ 2044140 w 4088280"/>
              <a:gd name="connsiteY0" fmla="*/ 0 h 4088280"/>
              <a:gd name="connsiteX1" fmla="*/ 4088280 w 4088280"/>
              <a:gd name="connsiteY1" fmla="*/ 2044140 h 4088280"/>
              <a:gd name="connsiteX2" fmla="*/ 2044140 w 4088280"/>
              <a:gd name="connsiteY2" fmla="*/ 4088280 h 4088280"/>
              <a:gd name="connsiteX3" fmla="*/ 0 w 4088280"/>
              <a:gd name="connsiteY3" fmla="*/ 2044140 h 4088280"/>
              <a:gd name="connsiteX4" fmla="*/ 2044140 w 4088280"/>
              <a:gd name="connsiteY4" fmla="*/ 0 h 408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280" h="4088280">
                <a:moveTo>
                  <a:pt x="2044140" y="0"/>
                </a:moveTo>
                <a:cubicBezTo>
                  <a:pt x="3173087" y="0"/>
                  <a:pt x="4088280" y="915193"/>
                  <a:pt x="4088280" y="2044140"/>
                </a:cubicBezTo>
                <a:cubicBezTo>
                  <a:pt x="4088280" y="3173087"/>
                  <a:pt x="3173087" y="4088280"/>
                  <a:pt x="2044140" y="4088280"/>
                </a:cubicBezTo>
                <a:cubicBezTo>
                  <a:pt x="915193" y="4088280"/>
                  <a:pt x="0" y="3173087"/>
                  <a:pt x="0" y="2044140"/>
                </a:cubicBezTo>
                <a:cubicBezTo>
                  <a:pt x="0" y="915193"/>
                  <a:pt x="915193" y="0"/>
                  <a:pt x="2044140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>
              <a:defRPr sz="835"/>
            </a:lvl1pPr>
          </a:lstStyle>
          <a:p>
            <a:endParaRPr lang="zh-CN" altLang="en-US"/>
          </a:p>
        </p:txBody>
      </p:sp>
      <p:sp>
        <p:nvSpPr>
          <p:cNvPr id="19" name="图片占位符 18"/>
          <p:cNvSpPr>
            <a:spLocks noGrp="1"/>
          </p:cNvSpPr>
          <p:nvPr>
            <p:ph type="pic" sz="quarter" idx="14"/>
          </p:nvPr>
        </p:nvSpPr>
        <p:spPr>
          <a:xfrm>
            <a:off x="637197" y="2776223"/>
            <a:ext cx="2318310" cy="2318310"/>
          </a:xfrm>
          <a:custGeom>
            <a:avLst/>
            <a:gdLst>
              <a:gd name="connsiteX0" fmla="*/ 1390986 w 2781972"/>
              <a:gd name="connsiteY0" fmla="*/ 0 h 2781972"/>
              <a:gd name="connsiteX1" fmla="*/ 2781972 w 2781972"/>
              <a:gd name="connsiteY1" fmla="*/ 1390986 h 2781972"/>
              <a:gd name="connsiteX2" fmla="*/ 1390986 w 2781972"/>
              <a:gd name="connsiteY2" fmla="*/ 2781972 h 2781972"/>
              <a:gd name="connsiteX3" fmla="*/ 0 w 2781972"/>
              <a:gd name="connsiteY3" fmla="*/ 1390986 h 2781972"/>
              <a:gd name="connsiteX4" fmla="*/ 1390986 w 2781972"/>
              <a:gd name="connsiteY4" fmla="*/ 0 h 2781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81972" h="2781972">
                <a:moveTo>
                  <a:pt x="1390986" y="0"/>
                </a:moveTo>
                <a:cubicBezTo>
                  <a:pt x="2159206" y="0"/>
                  <a:pt x="2781972" y="622766"/>
                  <a:pt x="2781972" y="1390986"/>
                </a:cubicBezTo>
                <a:cubicBezTo>
                  <a:pt x="2781972" y="2159206"/>
                  <a:pt x="2159206" y="2781972"/>
                  <a:pt x="1390986" y="2781972"/>
                </a:cubicBezTo>
                <a:cubicBezTo>
                  <a:pt x="622766" y="2781972"/>
                  <a:pt x="0" y="2159206"/>
                  <a:pt x="0" y="1390986"/>
                </a:cubicBezTo>
                <a:cubicBezTo>
                  <a:pt x="0" y="622766"/>
                  <a:pt x="622766" y="0"/>
                  <a:pt x="1390986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>
              <a:defRPr sz="835"/>
            </a:lvl1pPr>
          </a:lstStyle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4" grpId="0" animBg="1"/>
      <p:bldP spid="22" grpId="0" animBg="1"/>
      <p:bldP spid="21" grpId="0" animBg="1"/>
      <p:bldP spid="20" grpId="0" animBg="1"/>
      <p:bldP spid="19" grpId="0" animBg="1"/>
    </p:bld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图片占位符 28"/>
          <p:cNvSpPr>
            <a:spLocks noGrp="1"/>
          </p:cNvSpPr>
          <p:nvPr>
            <p:ph type="pic" sz="quarter" idx="15"/>
          </p:nvPr>
        </p:nvSpPr>
        <p:spPr>
          <a:xfrm>
            <a:off x="4979535" y="3159692"/>
            <a:ext cx="1964756" cy="2053346"/>
          </a:xfrm>
          <a:custGeom>
            <a:avLst/>
            <a:gdLst>
              <a:gd name="connsiteX0" fmla="*/ 1178854 w 2357707"/>
              <a:gd name="connsiteY0" fmla="*/ 0 h 2464015"/>
              <a:gd name="connsiteX1" fmla="*/ 2357707 w 2357707"/>
              <a:gd name="connsiteY1" fmla="*/ 1232008 h 2464015"/>
              <a:gd name="connsiteX2" fmla="*/ 1178854 w 2357707"/>
              <a:gd name="connsiteY2" fmla="*/ 2464015 h 2464015"/>
              <a:gd name="connsiteX3" fmla="*/ 0 w 2357707"/>
              <a:gd name="connsiteY3" fmla="*/ 1232008 h 2464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57707" h="2464015">
                <a:moveTo>
                  <a:pt x="1178854" y="0"/>
                </a:moveTo>
                <a:lnTo>
                  <a:pt x="2357707" y="1232008"/>
                </a:lnTo>
                <a:lnTo>
                  <a:pt x="1178854" y="2464015"/>
                </a:lnTo>
                <a:lnTo>
                  <a:pt x="0" y="1232008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>
              <a:defRPr sz="835"/>
            </a:lvl1pPr>
          </a:lstStyle>
          <a:p>
            <a:endParaRPr lang="zh-CN" altLang="en-US"/>
          </a:p>
        </p:txBody>
      </p:sp>
      <p:sp>
        <p:nvSpPr>
          <p:cNvPr id="28" name="图片占位符 27"/>
          <p:cNvSpPr>
            <a:spLocks noGrp="1"/>
          </p:cNvSpPr>
          <p:nvPr>
            <p:ph type="pic" sz="quarter" idx="16"/>
          </p:nvPr>
        </p:nvSpPr>
        <p:spPr>
          <a:xfrm>
            <a:off x="7101785" y="3159692"/>
            <a:ext cx="1964756" cy="2053346"/>
          </a:xfrm>
          <a:custGeom>
            <a:avLst/>
            <a:gdLst>
              <a:gd name="connsiteX0" fmla="*/ 1178854 w 2357707"/>
              <a:gd name="connsiteY0" fmla="*/ 0 h 2464015"/>
              <a:gd name="connsiteX1" fmla="*/ 2357707 w 2357707"/>
              <a:gd name="connsiteY1" fmla="*/ 1232008 h 2464015"/>
              <a:gd name="connsiteX2" fmla="*/ 1178854 w 2357707"/>
              <a:gd name="connsiteY2" fmla="*/ 2464015 h 2464015"/>
              <a:gd name="connsiteX3" fmla="*/ 0 w 2357707"/>
              <a:gd name="connsiteY3" fmla="*/ 1232008 h 2464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57707" h="2464015">
                <a:moveTo>
                  <a:pt x="1178854" y="0"/>
                </a:moveTo>
                <a:lnTo>
                  <a:pt x="2357707" y="1232008"/>
                </a:lnTo>
                <a:lnTo>
                  <a:pt x="1178854" y="2464015"/>
                </a:lnTo>
                <a:lnTo>
                  <a:pt x="0" y="1232008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>
              <a:defRPr sz="835"/>
            </a:lvl1pPr>
          </a:lstStyle>
          <a:p>
            <a:endParaRPr lang="zh-CN" altLang="en-US"/>
          </a:p>
        </p:txBody>
      </p:sp>
      <p:sp>
        <p:nvSpPr>
          <p:cNvPr id="27" name="图片占位符 26"/>
          <p:cNvSpPr>
            <a:spLocks noGrp="1"/>
          </p:cNvSpPr>
          <p:nvPr>
            <p:ph type="pic" sz="quarter" idx="10"/>
          </p:nvPr>
        </p:nvSpPr>
        <p:spPr>
          <a:xfrm>
            <a:off x="6042629" y="2072973"/>
            <a:ext cx="1964756" cy="2053346"/>
          </a:xfrm>
          <a:custGeom>
            <a:avLst/>
            <a:gdLst>
              <a:gd name="connsiteX0" fmla="*/ 1178854 w 2357707"/>
              <a:gd name="connsiteY0" fmla="*/ 0 h 2464015"/>
              <a:gd name="connsiteX1" fmla="*/ 2357707 w 2357707"/>
              <a:gd name="connsiteY1" fmla="*/ 1232008 h 2464015"/>
              <a:gd name="connsiteX2" fmla="*/ 1178854 w 2357707"/>
              <a:gd name="connsiteY2" fmla="*/ 2464015 h 2464015"/>
              <a:gd name="connsiteX3" fmla="*/ 0 w 2357707"/>
              <a:gd name="connsiteY3" fmla="*/ 1232008 h 2464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57707" h="2464015">
                <a:moveTo>
                  <a:pt x="1178854" y="0"/>
                </a:moveTo>
                <a:lnTo>
                  <a:pt x="2357707" y="1232008"/>
                </a:lnTo>
                <a:lnTo>
                  <a:pt x="1178854" y="2464015"/>
                </a:lnTo>
                <a:lnTo>
                  <a:pt x="0" y="1232008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>
              <a:defRPr sz="835"/>
            </a:lvl1pPr>
          </a:lstStyle>
          <a:p>
            <a:endParaRPr lang="zh-CN" altLang="en-US"/>
          </a:p>
        </p:txBody>
      </p:sp>
      <p:sp>
        <p:nvSpPr>
          <p:cNvPr id="24" name="图片占位符 23"/>
          <p:cNvSpPr>
            <a:spLocks noGrp="1"/>
          </p:cNvSpPr>
          <p:nvPr>
            <p:ph type="pic" sz="quarter" idx="11"/>
          </p:nvPr>
        </p:nvSpPr>
        <p:spPr>
          <a:xfrm>
            <a:off x="8166848" y="2072973"/>
            <a:ext cx="1964756" cy="2053346"/>
          </a:xfrm>
          <a:custGeom>
            <a:avLst/>
            <a:gdLst>
              <a:gd name="connsiteX0" fmla="*/ 1178854 w 2357707"/>
              <a:gd name="connsiteY0" fmla="*/ 0 h 2464015"/>
              <a:gd name="connsiteX1" fmla="*/ 2357707 w 2357707"/>
              <a:gd name="connsiteY1" fmla="*/ 1232008 h 2464015"/>
              <a:gd name="connsiteX2" fmla="*/ 1178854 w 2357707"/>
              <a:gd name="connsiteY2" fmla="*/ 2464015 h 2464015"/>
              <a:gd name="connsiteX3" fmla="*/ 0 w 2357707"/>
              <a:gd name="connsiteY3" fmla="*/ 1232008 h 2464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57707" h="2464015">
                <a:moveTo>
                  <a:pt x="1178854" y="0"/>
                </a:moveTo>
                <a:lnTo>
                  <a:pt x="2357707" y="1232008"/>
                </a:lnTo>
                <a:lnTo>
                  <a:pt x="1178854" y="2464015"/>
                </a:lnTo>
                <a:lnTo>
                  <a:pt x="0" y="1232008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>
              <a:defRPr sz="835"/>
            </a:lvl1pPr>
          </a:lstStyle>
          <a:p>
            <a:endParaRPr lang="zh-CN" altLang="en-US"/>
          </a:p>
        </p:txBody>
      </p:sp>
      <p:sp>
        <p:nvSpPr>
          <p:cNvPr id="23" name="图片占位符 22"/>
          <p:cNvSpPr>
            <a:spLocks noGrp="1"/>
          </p:cNvSpPr>
          <p:nvPr>
            <p:ph type="pic" sz="quarter" idx="12"/>
          </p:nvPr>
        </p:nvSpPr>
        <p:spPr>
          <a:xfrm>
            <a:off x="7105722" y="986255"/>
            <a:ext cx="1964756" cy="2053346"/>
          </a:xfrm>
          <a:custGeom>
            <a:avLst/>
            <a:gdLst>
              <a:gd name="connsiteX0" fmla="*/ 1178854 w 2357707"/>
              <a:gd name="connsiteY0" fmla="*/ 0 h 2464015"/>
              <a:gd name="connsiteX1" fmla="*/ 2357707 w 2357707"/>
              <a:gd name="connsiteY1" fmla="*/ 1232008 h 2464015"/>
              <a:gd name="connsiteX2" fmla="*/ 1178854 w 2357707"/>
              <a:gd name="connsiteY2" fmla="*/ 2464015 h 2464015"/>
              <a:gd name="connsiteX3" fmla="*/ 0 w 2357707"/>
              <a:gd name="connsiteY3" fmla="*/ 1232008 h 2464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57707" h="2464015">
                <a:moveTo>
                  <a:pt x="1178854" y="0"/>
                </a:moveTo>
                <a:lnTo>
                  <a:pt x="2357707" y="1232008"/>
                </a:lnTo>
                <a:lnTo>
                  <a:pt x="1178854" y="2464015"/>
                </a:lnTo>
                <a:lnTo>
                  <a:pt x="0" y="1232008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>
              <a:defRPr sz="835"/>
            </a:lvl1pPr>
          </a:lstStyle>
          <a:p>
            <a:endParaRPr lang="zh-CN" altLang="en-US"/>
          </a:p>
        </p:txBody>
      </p:sp>
      <p:sp>
        <p:nvSpPr>
          <p:cNvPr id="22" name="图片占位符 21"/>
          <p:cNvSpPr>
            <a:spLocks noGrp="1"/>
          </p:cNvSpPr>
          <p:nvPr>
            <p:ph type="pic" sz="quarter" idx="13"/>
          </p:nvPr>
        </p:nvSpPr>
        <p:spPr>
          <a:xfrm>
            <a:off x="4979535" y="986255"/>
            <a:ext cx="1964756" cy="2053346"/>
          </a:xfrm>
          <a:custGeom>
            <a:avLst/>
            <a:gdLst>
              <a:gd name="connsiteX0" fmla="*/ 1178854 w 2357707"/>
              <a:gd name="connsiteY0" fmla="*/ 0 h 2464015"/>
              <a:gd name="connsiteX1" fmla="*/ 2357707 w 2357707"/>
              <a:gd name="connsiteY1" fmla="*/ 1232008 h 2464015"/>
              <a:gd name="connsiteX2" fmla="*/ 1178854 w 2357707"/>
              <a:gd name="connsiteY2" fmla="*/ 2464015 h 2464015"/>
              <a:gd name="connsiteX3" fmla="*/ 0 w 2357707"/>
              <a:gd name="connsiteY3" fmla="*/ 1232008 h 2464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57707" h="2464015">
                <a:moveTo>
                  <a:pt x="1178854" y="0"/>
                </a:moveTo>
                <a:lnTo>
                  <a:pt x="2357707" y="1232008"/>
                </a:lnTo>
                <a:lnTo>
                  <a:pt x="1178854" y="2464015"/>
                </a:lnTo>
                <a:lnTo>
                  <a:pt x="0" y="1232008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>
              <a:defRPr sz="835"/>
            </a:lvl1pPr>
          </a:lstStyle>
          <a:p>
            <a:endParaRPr lang="zh-CN" altLang="en-US"/>
          </a:p>
        </p:txBody>
      </p:sp>
      <p:sp>
        <p:nvSpPr>
          <p:cNvPr id="21" name="图片占位符 20"/>
          <p:cNvSpPr>
            <a:spLocks noGrp="1"/>
          </p:cNvSpPr>
          <p:nvPr>
            <p:ph type="pic" sz="quarter" idx="14"/>
          </p:nvPr>
        </p:nvSpPr>
        <p:spPr>
          <a:xfrm>
            <a:off x="1817703" y="969525"/>
            <a:ext cx="4075653" cy="4260241"/>
          </a:xfrm>
          <a:custGeom>
            <a:avLst/>
            <a:gdLst>
              <a:gd name="connsiteX0" fmla="*/ 2445393 w 4890783"/>
              <a:gd name="connsiteY0" fmla="*/ 0 h 5112289"/>
              <a:gd name="connsiteX1" fmla="*/ 4890783 w 4890783"/>
              <a:gd name="connsiteY1" fmla="*/ 2556145 h 5112289"/>
              <a:gd name="connsiteX2" fmla="*/ 2445393 w 4890783"/>
              <a:gd name="connsiteY2" fmla="*/ 5112289 h 5112289"/>
              <a:gd name="connsiteX3" fmla="*/ 0 w 4890783"/>
              <a:gd name="connsiteY3" fmla="*/ 2556145 h 51122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90783" h="5112289">
                <a:moveTo>
                  <a:pt x="2445393" y="0"/>
                </a:moveTo>
                <a:lnTo>
                  <a:pt x="4890783" y="2556145"/>
                </a:lnTo>
                <a:lnTo>
                  <a:pt x="2445393" y="5112289"/>
                </a:lnTo>
                <a:lnTo>
                  <a:pt x="0" y="2556145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>
              <a:defRPr sz="835"/>
            </a:lvl1pPr>
          </a:lstStyle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5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5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5" presetClass="entr" presetSubtype="0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5" presetClass="entr" presetSubtype="0" fill="hold" grpId="0" nodeType="withEffect">
                                  <p:stCondLst>
                                    <p:cond delay="5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5" presetClass="entr" presetSubtype="0" fill="hold" grpId="0" nodeType="with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5" presetClass="entr" presetSubtype="0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28" grpId="0" animBg="1"/>
      <p:bldP spid="27" grpId="0" animBg="1"/>
      <p:bldP spid="24" grpId="0" animBg="1"/>
      <p:bldP spid="23" grpId="0" animBg="1"/>
      <p:bldP spid="22" grpId="0" animBg="1"/>
      <p:bldP spid="21" grpId="0" animBg="1"/>
    </p:bld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图片占位符 2"/>
          <p:cNvSpPr>
            <a:spLocks noGrp="1"/>
          </p:cNvSpPr>
          <p:nvPr>
            <p:ph type="pic" sz="quarter" idx="11"/>
          </p:nvPr>
        </p:nvSpPr>
        <p:spPr>
          <a:xfrm rot="19473986">
            <a:off x="1243681" y="1490849"/>
            <a:ext cx="1591972" cy="196459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/>
          <a:lstStyle>
            <a:lvl1pPr>
              <a:defRPr sz="665"/>
            </a:lvl1pPr>
          </a:lstStyle>
          <a:p>
            <a:endParaRPr lang="zh-CN" altLang="en-US"/>
          </a:p>
        </p:txBody>
      </p:sp>
      <p:sp>
        <p:nvSpPr>
          <p:cNvPr id="22" name="图片占位符 2"/>
          <p:cNvSpPr>
            <a:spLocks noGrp="1"/>
          </p:cNvSpPr>
          <p:nvPr>
            <p:ph type="pic" sz="quarter" idx="12"/>
          </p:nvPr>
        </p:nvSpPr>
        <p:spPr>
          <a:xfrm rot="19473986">
            <a:off x="2198592" y="1490849"/>
            <a:ext cx="1591972" cy="196459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/>
          <a:lstStyle>
            <a:lvl1pPr>
              <a:defRPr sz="665"/>
            </a:lvl1pPr>
          </a:lstStyle>
          <a:p>
            <a:endParaRPr lang="zh-CN" altLang="en-US"/>
          </a:p>
        </p:txBody>
      </p:sp>
      <p:sp>
        <p:nvSpPr>
          <p:cNvPr id="24" name="图片占位符 2"/>
          <p:cNvSpPr>
            <a:spLocks noGrp="1"/>
          </p:cNvSpPr>
          <p:nvPr>
            <p:ph type="pic" sz="quarter" idx="13"/>
          </p:nvPr>
        </p:nvSpPr>
        <p:spPr>
          <a:xfrm rot="19473986">
            <a:off x="3372638" y="1506074"/>
            <a:ext cx="1591972" cy="196459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/>
          <a:lstStyle>
            <a:lvl1pPr>
              <a:defRPr sz="665"/>
            </a:lvl1pPr>
          </a:lstStyle>
          <a:p>
            <a:endParaRPr lang="zh-CN" altLang="en-US"/>
          </a:p>
        </p:txBody>
      </p:sp>
      <p:sp>
        <p:nvSpPr>
          <p:cNvPr id="26" name="图片占位符 2"/>
          <p:cNvSpPr>
            <a:spLocks noGrp="1"/>
          </p:cNvSpPr>
          <p:nvPr>
            <p:ph type="pic" sz="quarter" idx="14"/>
          </p:nvPr>
        </p:nvSpPr>
        <p:spPr>
          <a:xfrm rot="19473986">
            <a:off x="5754386" y="1506403"/>
            <a:ext cx="1591972" cy="196459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/>
          <a:lstStyle>
            <a:lvl1pPr>
              <a:defRPr sz="665"/>
            </a:lvl1pPr>
          </a:lstStyle>
          <a:p>
            <a:endParaRPr lang="zh-CN" altLang="en-US"/>
          </a:p>
        </p:txBody>
      </p:sp>
      <p:sp>
        <p:nvSpPr>
          <p:cNvPr id="28" name="图片占位符 2"/>
          <p:cNvSpPr>
            <a:spLocks noGrp="1"/>
          </p:cNvSpPr>
          <p:nvPr>
            <p:ph type="pic" sz="quarter" idx="15"/>
          </p:nvPr>
        </p:nvSpPr>
        <p:spPr>
          <a:xfrm rot="19473986">
            <a:off x="7029194" y="1506732"/>
            <a:ext cx="1591972" cy="196459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/>
          <a:lstStyle>
            <a:lvl1pPr>
              <a:defRPr sz="665"/>
            </a:lvl1pPr>
          </a:lstStyle>
          <a:p>
            <a:endParaRPr lang="zh-CN" altLang="en-US"/>
          </a:p>
        </p:txBody>
      </p:sp>
      <p:sp>
        <p:nvSpPr>
          <p:cNvPr id="13" name="图片占位符 13"/>
          <p:cNvSpPr>
            <a:spLocks noGrp="1"/>
          </p:cNvSpPr>
          <p:nvPr>
            <p:ph type="pic" sz="quarter" idx="10"/>
          </p:nvPr>
        </p:nvSpPr>
        <p:spPr>
          <a:xfrm>
            <a:off x="-1427806" y="-1511527"/>
            <a:ext cx="2497668" cy="229393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/>
          <a:lstStyle>
            <a:lvl1pPr>
              <a:defRPr lang="zh-CN" altLang="en-US" sz="665"/>
            </a:lvl1pPr>
          </a:lstStyle>
          <a:p>
            <a:pPr lvl="0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35" presetClass="path" presetSubtype="0" repeatCount="2000" autoRev="1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1.04167E-6 -0.00324 L -0.0681 -0.00324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411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2" presetClass="entr" presetSubtype="2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35" presetClass="path" presetSubtype="0" repeatCount="2000" autoRev="1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1.45833E-6 -0.00324 L -0.0681 -0.00324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411" y="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35" presetClass="path" presetSubtype="0" repeatCount="2000" autoRev="1" fill="hold" grpId="1" nodeType="withEffect">
                                  <p:stCondLst>
                                    <p:cond delay="3500"/>
                                  </p:stCondLst>
                                  <p:childTnLst>
                                    <p:animMotion origin="layout" path="M 3.54167E-6 -0.00325 L -0.0681 -0.00325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411" y="0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2" presetClass="entr" presetSubtype="2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35" presetClass="path" presetSubtype="0" repeatCount="2000" autoRev="1" fill="hold" grpId="1" nodeType="withEffect">
                                  <p:stCondLst>
                                    <p:cond delay="4500"/>
                                  </p:stCondLst>
                                  <p:childTnLst>
                                    <p:animMotion origin="layout" path="M -1.45833E-6 -0.00324 L -0.0681 -0.00324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411" y="0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2" presetClass="entr" presetSubtype="2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35" presetClass="path" presetSubtype="0" repeatCount="2000" autoRev="1" fill="hold" grpId="1" nodeType="withEffect">
                                  <p:stCondLst>
                                    <p:cond delay="5500"/>
                                  </p:stCondLst>
                                  <p:childTnLst>
                                    <p:animMotion origin="layout" path="M 1.38889E-6 -0.00324 L -0.06806 -0.00324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40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0" grpId="1" animBg="1"/>
      <p:bldP spid="22" grpId="0" animBg="1"/>
      <p:bldP spid="22" grpId="1" animBg="1"/>
      <p:bldP spid="24" grpId="0" animBg="1"/>
      <p:bldP spid="24" grpId="1" animBg="1"/>
      <p:bldP spid="26" grpId="0" animBg="1"/>
      <p:bldP spid="26" grpId="1" animBg="1"/>
      <p:bldP spid="28" grpId="0" animBg="1"/>
      <p:bldP spid="28" grpId="1" animBg="1"/>
    </p:bld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762000" y="1775355"/>
            <a:ext cx="8636000" cy="1225021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238500"/>
            <a:ext cx="7112000" cy="14605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508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1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24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32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40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48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5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64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1DC7D9-E0B9-4F4B-A3F5-52E777C7E76A}" type="datetime1">
              <a:rPr lang="zh-CN" altLang="en-US" smtClean="0"/>
              <a:t>2023/10/18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7281333" y="5296960"/>
            <a:ext cx="2370667" cy="304271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CB9E6-CFB6-4540-9E3E-B7A8B16FD830}" type="datetime1">
              <a:rPr lang="zh-CN" altLang="en-US" smtClean="0"/>
              <a:t>2023/10/18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7281333" y="5296960"/>
            <a:ext cx="2370667" cy="304271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02570" y="3672418"/>
            <a:ext cx="8636000" cy="1135063"/>
          </a:xfrm>
        </p:spPr>
        <p:txBody>
          <a:bodyPr anchor="t"/>
          <a:lstStyle>
            <a:lvl1pPr algn="l">
              <a:defRPr sz="4445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02570" y="2422261"/>
            <a:ext cx="8636000" cy="1250156"/>
          </a:xfrm>
        </p:spPr>
        <p:txBody>
          <a:bodyPr anchor="b"/>
          <a:lstStyle>
            <a:lvl1pPr marL="0" indent="0">
              <a:buNone/>
              <a:defRPr sz="2220">
                <a:solidFill>
                  <a:schemeClr val="tx1">
                    <a:tint val="75000"/>
                  </a:schemeClr>
                </a:solidFill>
              </a:defRPr>
            </a:lvl1pPr>
            <a:lvl2pPr marL="5080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1016000" indent="0">
              <a:buNone/>
              <a:defRPr sz="1775">
                <a:solidFill>
                  <a:schemeClr val="tx1">
                    <a:tint val="75000"/>
                  </a:schemeClr>
                </a:solidFill>
              </a:defRPr>
            </a:lvl3pPr>
            <a:lvl4pPr marL="1524000" indent="0">
              <a:buNone/>
              <a:defRPr sz="1555">
                <a:solidFill>
                  <a:schemeClr val="tx1">
                    <a:tint val="75000"/>
                  </a:schemeClr>
                </a:solidFill>
              </a:defRPr>
            </a:lvl4pPr>
            <a:lvl5pPr marL="2032000" indent="0">
              <a:buNone/>
              <a:defRPr sz="1555">
                <a:solidFill>
                  <a:schemeClr val="tx1">
                    <a:tint val="75000"/>
                  </a:schemeClr>
                </a:solidFill>
              </a:defRPr>
            </a:lvl5pPr>
            <a:lvl6pPr marL="2540000" indent="0">
              <a:buNone/>
              <a:defRPr sz="1555">
                <a:solidFill>
                  <a:schemeClr val="tx1">
                    <a:tint val="75000"/>
                  </a:schemeClr>
                </a:solidFill>
              </a:defRPr>
            </a:lvl6pPr>
            <a:lvl7pPr marL="3048000" indent="0">
              <a:buNone/>
              <a:defRPr sz="1555">
                <a:solidFill>
                  <a:schemeClr val="tx1">
                    <a:tint val="75000"/>
                  </a:schemeClr>
                </a:solidFill>
              </a:defRPr>
            </a:lvl7pPr>
            <a:lvl8pPr marL="3556000" indent="0">
              <a:buNone/>
              <a:defRPr sz="1555">
                <a:solidFill>
                  <a:schemeClr val="tx1">
                    <a:tint val="75000"/>
                  </a:schemeClr>
                </a:solidFill>
              </a:defRPr>
            </a:lvl8pPr>
            <a:lvl9pPr marL="4064000" indent="0">
              <a:buNone/>
              <a:defRPr sz="155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8850F-A887-45DB-BBF9-CD940BFD4218}" type="datetime1">
              <a:rPr lang="zh-CN" altLang="en-US" smtClean="0"/>
              <a:t>2023/10/18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7281333" y="5296960"/>
            <a:ext cx="2370667" cy="304271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508000" y="1333501"/>
            <a:ext cx="4487333" cy="3771636"/>
          </a:xfrm>
        </p:spPr>
        <p:txBody>
          <a:bodyPr/>
          <a:lstStyle>
            <a:lvl1pPr>
              <a:defRPr sz="3110"/>
            </a:lvl1pPr>
            <a:lvl2pPr>
              <a:defRPr sz="2665"/>
            </a:lvl2pPr>
            <a:lvl3pPr>
              <a:defRPr sz="222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164667" y="1333501"/>
            <a:ext cx="4487333" cy="3771636"/>
          </a:xfrm>
        </p:spPr>
        <p:txBody>
          <a:bodyPr/>
          <a:lstStyle>
            <a:lvl1pPr>
              <a:defRPr sz="3110"/>
            </a:lvl1pPr>
            <a:lvl2pPr>
              <a:defRPr sz="2665"/>
            </a:lvl2pPr>
            <a:lvl3pPr>
              <a:defRPr sz="222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585DE-152A-4E5A-8B66-FD438F45F0ED}" type="datetime1">
              <a:rPr lang="zh-CN" altLang="en-US" smtClean="0"/>
              <a:t>2023/10/18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7281333" y="5296960"/>
            <a:ext cx="2370667" cy="304271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508000" y="1279261"/>
            <a:ext cx="4489098" cy="533136"/>
          </a:xfrm>
        </p:spPr>
        <p:txBody>
          <a:bodyPr anchor="b"/>
          <a:lstStyle>
            <a:lvl1pPr marL="0" indent="0">
              <a:buNone/>
              <a:defRPr sz="2665" b="1"/>
            </a:lvl1pPr>
            <a:lvl2pPr marL="508000" indent="0">
              <a:buNone/>
              <a:defRPr sz="2220" b="1"/>
            </a:lvl2pPr>
            <a:lvl3pPr marL="1016000" indent="0">
              <a:buNone/>
              <a:defRPr sz="2000" b="1"/>
            </a:lvl3pPr>
            <a:lvl4pPr marL="1524000" indent="0">
              <a:buNone/>
              <a:defRPr sz="1775" b="1"/>
            </a:lvl4pPr>
            <a:lvl5pPr marL="2032000" indent="0">
              <a:buNone/>
              <a:defRPr sz="1775" b="1"/>
            </a:lvl5pPr>
            <a:lvl6pPr marL="2540000" indent="0">
              <a:buNone/>
              <a:defRPr sz="1775" b="1"/>
            </a:lvl6pPr>
            <a:lvl7pPr marL="3048000" indent="0">
              <a:buNone/>
              <a:defRPr sz="1775" b="1"/>
            </a:lvl7pPr>
            <a:lvl8pPr marL="3556000" indent="0">
              <a:buNone/>
              <a:defRPr sz="1775" b="1"/>
            </a:lvl8pPr>
            <a:lvl9pPr marL="4064000" indent="0">
              <a:buNone/>
              <a:defRPr sz="1775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08000" y="1812396"/>
            <a:ext cx="4489098" cy="3292740"/>
          </a:xfrm>
        </p:spPr>
        <p:txBody>
          <a:bodyPr/>
          <a:lstStyle>
            <a:lvl1pPr>
              <a:defRPr sz="2665"/>
            </a:lvl1pPr>
            <a:lvl2pPr>
              <a:defRPr sz="2220"/>
            </a:lvl2pPr>
            <a:lvl3pPr>
              <a:defRPr sz="2000"/>
            </a:lvl3pPr>
            <a:lvl4pPr>
              <a:defRPr sz="1775"/>
            </a:lvl4pPr>
            <a:lvl5pPr>
              <a:defRPr sz="1775"/>
            </a:lvl5pPr>
            <a:lvl6pPr>
              <a:defRPr sz="1775"/>
            </a:lvl6pPr>
            <a:lvl7pPr>
              <a:defRPr sz="1775"/>
            </a:lvl7pPr>
            <a:lvl8pPr>
              <a:defRPr sz="1775"/>
            </a:lvl8pPr>
            <a:lvl9pPr>
              <a:defRPr sz="1775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5161141" y="1279261"/>
            <a:ext cx="4490861" cy="533136"/>
          </a:xfrm>
        </p:spPr>
        <p:txBody>
          <a:bodyPr anchor="b"/>
          <a:lstStyle>
            <a:lvl1pPr marL="0" indent="0">
              <a:buNone/>
              <a:defRPr sz="2665" b="1"/>
            </a:lvl1pPr>
            <a:lvl2pPr marL="508000" indent="0">
              <a:buNone/>
              <a:defRPr sz="2220" b="1"/>
            </a:lvl2pPr>
            <a:lvl3pPr marL="1016000" indent="0">
              <a:buNone/>
              <a:defRPr sz="2000" b="1"/>
            </a:lvl3pPr>
            <a:lvl4pPr marL="1524000" indent="0">
              <a:buNone/>
              <a:defRPr sz="1775" b="1"/>
            </a:lvl4pPr>
            <a:lvl5pPr marL="2032000" indent="0">
              <a:buNone/>
              <a:defRPr sz="1775" b="1"/>
            </a:lvl5pPr>
            <a:lvl6pPr marL="2540000" indent="0">
              <a:buNone/>
              <a:defRPr sz="1775" b="1"/>
            </a:lvl6pPr>
            <a:lvl7pPr marL="3048000" indent="0">
              <a:buNone/>
              <a:defRPr sz="1775" b="1"/>
            </a:lvl7pPr>
            <a:lvl8pPr marL="3556000" indent="0">
              <a:buNone/>
              <a:defRPr sz="1775" b="1"/>
            </a:lvl8pPr>
            <a:lvl9pPr marL="4064000" indent="0">
              <a:buNone/>
              <a:defRPr sz="1775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5161141" y="1812396"/>
            <a:ext cx="4490861" cy="3292740"/>
          </a:xfrm>
        </p:spPr>
        <p:txBody>
          <a:bodyPr/>
          <a:lstStyle>
            <a:lvl1pPr>
              <a:defRPr sz="2665"/>
            </a:lvl1pPr>
            <a:lvl2pPr>
              <a:defRPr sz="2220"/>
            </a:lvl2pPr>
            <a:lvl3pPr>
              <a:defRPr sz="2000"/>
            </a:lvl3pPr>
            <a:lvl4pPr>
              <a:defRPr sz="1775"/>
            </a:lvl4pPr>
            <a:lvl5pPr>
              <a:defRPr sz="1775"/>
            </a:lvl5pPr>
            <a:lvl6pPr>
              <a:defRPr sz="1775"/>
            </a:lvl6pPr>
            <a:lvl7pPr>
              <a:defRPr sz="1775"/>
            </a:lvl7pPr>
            <a:lvl8pPr>
              <a:defRPr sz="1775"/>
            </a:lvl8pPr>
            <a:lvl9pPr>
              <a:defRPr sz="1775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76255-9747-4A07-B958-07ABDB0EC0FC}" type="datetime1">
              <a:rPr lang="zh-CN" altLang="en-US" smtClean="0"/>
              <a:t>2023/10/18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7281333" y="5296960"/>
            <a:ext cx="2370667" cy="304271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8000" y="228865"/>
            <a:ext cx="9144000" cy="9525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508000" y="1279262"/>
            <a:ext cx="4489098" cy="53313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08000" y="1812396"/>
            <a:ext cx="4489098" cy="329274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5161141" y="1279262"/>
            <a:ext cx="4490861" cy="53313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5161141" y="1812396"/>
            <a:ext cx="4490861" cy="329274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508000" y="5296960"/>
            <a:ext cx="2370667" cy="304271"/>
          </a:xfrm>
          <a:prstGeom prst="rect">
            <a:avLst/>
          </a:prstGeom>
        </p:spPr>
        <p:txBody>
          <a:bodyPr/>
          <a:lstStyle/>
          <a:p>
            <a:fld id="{AE41CF46-C581-497E-A476-C39FD18B19E8}" type="datetime1">
              <a:rPr lang="zh-CN" altLang="en-US" smtClean="0"/>
              <a:t>2023/10/18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3471334" y="5296960"/>
            <a:ext cx="3217333" cy="304271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7281333" y="5296960"/>
            <a:ext cx="2370667" cy="304271"/>
          </a:xfrm>
          <a:prstGeom prst="rect">
            <a:avLst/>
          </a:prstGeom>
        </p:spPr>
        <p:txBody>
          <a:bodyPr/>
          <a:lstStyle/>
          <a:p>
            <a:fld id="{4BB7B66E-7FFA-4300-8439-347A5E0E252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4561F-D90D-4324-86CC-214FDA39E397}" type="datetime1">
              <a:rPr lang="zh-CN" altLang="en-US" smtClean="0"/>
              <a:t>2023/10/18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7281333" y="5296960"/>
            <a:ext cx="2370667" cy="304271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30B2E-72DF-4305-BFCE-B1D0AC65E280}" type="datetime1">
              <a:rPr lang="zh-CN" altLang="en-US" smtClean="0"/>
              <a:t>2023/10/18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7281333" y="5296960"/>
            <a:ext cx="2370667" cy="304271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8002" y="227541"/>
            <a:ext cx="3342570" cy="968376"/>
          </a:xfrm>
        </p:spPr>
        <p:txBody>
          <a:bodyPr anchor="b"/>
          <a:lstStyle>
            <a:lvl1pPr algn="l">
              <a:defRPr sz="222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72278" y="227544"/>
            <a:ext cx="5679723" cy="4877594"/>
          </a:xfrm>
        </p:spPr>
        <p:txBody>
          <a:bodyPr/>
          <a:lstStyle>
            <a:lvl1pPr>
              <a:defRPr sz="3555"/>
            </a:lvl1pPr>
            <a:lvl2pPr>
              <a:defRPr sz="3110"/>
            </a:lvl2pPr>
            <a:lvl3pPr>
              <a:defRPr sz="2665"/>
            </a:lvl3pPr>
            <a:lvl4pPr>
              <a:defRPr sz="2220"/>
            </a:lvl4pPr>
            <a:lvl5pPr>
              <a:defRPr sz="2220"/>
            </a:lvl5pPr>
            <a:lvl6pPr>
              <a:defRPr sz="2220"/>
            </a:lvl6pPr>
            <a:lvl7pPr>
              <a:defRPr sz="2220"/>
            </a:lvl7pPr>
            <a:lvl8pPr>
              <a:defRPr sz="2220"/>
            </a:lvl8pPr>
            <a:lvl9pPr>
              <a:defRPr sz="222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508002" y="1195919"/>
            <a:ext cx="3342570" cy="3909219"/>
          </a:xfrm>
        </p:spPr>
        <p:txBody>
          <a:bodyPr/>
          <a:lstStyle>
            <a:lvl1pPr marL="0" indent="0">
              <a:buNone/>
              <a:defRPr sz="1555"/>
            </a:lvl1pPr>
            <a:lvl2pPr marL="508000" indent="0">
              <a:buNone/>
              <a:defRPr sz="1335"/>
            </a:lvl2pPr>
            <a:lvl3pPr marL="1016000" indent="0">
              <a:buNone/>
              <a:defRPr sz="1110"/>
            </a:lvl3pPr>
            <a:lvl4pPr marL="1524000" indent="0">
              <a:buNone/>
              <a:defRPr sz="1000"/>
            </a:lvl4pPr>
            <a:lvl5pPr marL="2032000" indent="0">
              <a:buNone/>
              <a:defRPr sz="1000"/>
            </a:lvl5pPr>
            <a:lvl6pPr marL="2540000" indent="0">
              <a:buNone/>
              <a:defRPr sz="1000"/>
            </a:lvl6pPr>
            <a:lvl7pPr marL="3048000" indent="0">
              <a:buNone/>
              <a:defRPr sz="1000"/>
            </a:lvl7pPr>
            <a:lvl8pPr marL="3556000" indent="0">
              <a:buNone/>
              <a:defRPr sz="1000"/>
            </a:lvl8pPr>
            <a:lvl9pPr marL="40640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50802-C314-4674-BFFF-87CAD5B13596}" type="datetime1">
              <a:rPr lang="zh-CN" altLang="en-US" smtClean="0"/>
              <a:t>2023/10/18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7281333" y="5296960"/>
            <a:ext cx="2370667" cy="304271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991431" y="4000500"/>
            <a:ext cx="6096000" cy="472283"/>
          </a:xfrm>
        </p:spPr>
        <p:txBody>
          <a:bodyPr anchor="b"/>
          <a:lstStyle>
            <a:lvl1pPr algn="l">
              <a:defRPr sz="222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991431" y="510646"/>
            <a:ext cx="6096000" cy="3429000"/>
          </a:xfrm>
        </p:spPr>
        <p:txBody>
          <a:bodyPr/>
          <a:lstStyle>
            <a:lvl1pPr marL="0" indent="0">
              <a:buNone/>
              <a:defRPr sz="3555"/>
            </a:lvl1pPr>
            <a:lvl2pPr marL="508000" indent="0">
              <a:buNone/>
              <a:defRPr sz="3110"/>
            </a:lvl2pPr>
            <a:lvl3pPr marL="1016000" indent="0">
              <a:buNone/>
              <a:defRPr sz="2665"/>
            </a:lvl3pPr>
            <a:lvl4pPr marL="1524000" indent="0">
              <a:buNone/>
              <a:defRPr sz="2220"/>
            </a:lvl4pPr>
            <a:lvl5pPr marL="2032000" indent="0">
              <a:buNone/>
              <a:defRPr sz="2220"/>
            </a:lvl5pPr>
            <a:lvl6pPr marL="2540000" indent="0">
              <a:buNone/>
              <a:defRPr sz="2220"/>
            </a:lvl6pPr>
            <a:lvl7pPr marL="3048000" indent="0">
              <a:buNone/>
              <a:defRPr sz="2220"/>
            </a:lvl7pPr>
            <a:lvl8pPr marL="3556000" indent="0">
              <a:buNone/>
              <a:defRPr sz="2220"/>
            </a:lvl8pPr>
            <a:lvl9pPr marL="4064000" indent="0">
              <a:buNone/>
              <a:defRPr sz="222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991431" y="4472782"/>
            <a:ext cx="6096000" cy="670719"/>
          </a:xfrm>
        </p:spPr>
        <p:txBody>
          <a:bodyPr/>
          <a:lstStyle>
            <a:lvl1pPr marL="0" indent="0">
              <a:buNone/>
              <a:defRPr sz="1555"/>
            </a:lvl1pPr>
            <a:lvl2pPr marL="508000" indent="0">
              <a:buNone/>
              <a:defRPr sz="1335"/>
            </a:lvl2pPr>
            <a:lvl3pPr marL="1016000" indent="0">
              <a:buNone/>
              <a:defRPr sz="1110"/>
            </a:lvl3pPr>
            <a:lvl4pPr marL="1524000" indent="0">
              <a:buNone/>
              <a:defRPr sz="1000"/>
            </a:lvl4pPr>
            <a:lvl5pPr marL="2032000" indent="0">
              <a:buNone/>
              <a:defRPr sz="1000"/>
            </a:lvl5pPr>
            <a:lvl6pPr marL="2540000" indent="0">
              <a:buNone/>
              <a:defRPr sz="1000"/>
            </a:lvl6pPr>
            <a:lvl7pPr marL="3048000" indent="0">
              <a:buNone/>
              <a:defRPr sz="1000"/>
            </a:lvl7pPr>
            <a:lvl8pPr marL="3556000" indent="0">
              <a:buNone/>
              <a:defRPr sz="1000"/>
            </a:lvl8pPr>
            <a:lvl9pPr marL="40640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778A1-1E21-44EE-BB29-A04ECAA4231F}" type="datetime1">
              <a:rPr lang="zh-CN" altLang="en-US" smtClean="0"/>
              <a:t>2023/10/18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7281333" y="5296960"/>
            <a:ext cx="2370667" cy="304271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783F6-18ED-4F1D-A2B3-82222000B397}" type="datetime1">
              <a:rPr lang="zh-CN" altLang="en-US" smtClean="0"/>
              <a:t>2023/10/18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7281333" y="5296960"/>
            <a:ext cx="2370667" cy="304271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366000" y="228866"/>
            <a:ext cx="2286000" cy="4876271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508000" y="228866"/>
            <a:ext cx="6688667" cy="4876271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45309-546B-4C87-AF3E-DE1A571CAD64}" type="datetime1">
              <a:rPr lang="zh-CN" altLang="en-US" smtClean="0"/>
              <a:t>2023/10/18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7281333" y="5296960"/>
            <a:ext cx="2370667" cy="304271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8000" y="228865"/>
            <a:ext cx="9144000" cy="9525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508000" y="5296960"/>
            <a:ext cx="2370667" cy="304271"/>
          </a:xfrm>
          <a:prstGeom prst="rect">
            <a:avLst/>
          </a:prstGeom>
        </p:spPr>
        <p:txBody>
          <a:bodyPr/>
          <a:lstStyle/>
          <a:p>
            <a:fld id="{CA57E9E6-EEF8-4CC7-8D2F-F8822427148E}" type="datetime1">
              <a:rPr lang="zh-CN" altLang="en-US" smtClean="0"/>
              <a:t>2023/10/18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471334" y="5296960"/>
            <a:ext cx="3217333" cy="304271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7281333" y="5296960"/>
            <a:ext cx="2370667" cy="304271"/>
          </a:xfrm>
          <a:prstGeom prst="rect">
            <a:avLst/>
          </a:prstGeom>
        </p:spPr>
        <p:txBody>
          <a:bodyPr/>
          <a:lstStyle/>
          <a:p>
            <a:fld id="{4BB7B66E-7FFA-4300-8439-347A5E0E252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508000" y="5296960"/>
            <a:ext cx="2370667" cy="304271"/>
          </a:xfrm>
          <a:prstGeom prst="rect">
            <a:avLst/>
          </a:prstGeom>
        </p:spPr>
        <p:txBody>
          <a:bodyPr/>
          <a:lstStyle/>
          <a:p>
            <a:fld id="{BFA67191-1E4C-4773-BE8A-AF6746313011}" type="datetime1">
              <a:rPr lang="zh-CN" altLang="en-US" smtClean="0"/>
              <a:t>2023/10/18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3471334" y="5296960"/>
            <a:ext cx="3217333" cy="304271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7281333" y="5296960"/>
            <a:ext cx="2370667" cy="304271"/>
          </a:xfrm>
          <a:prstGeom prst="rect">
            <a:avLst/>
          </a:prstGeom>
        </p:spPr>
        <p:txBody>
          <a:bodyPr/>
          <a:lstStyle/>
          <a:p>
            <a:fld id="{4BB7B66E-7FFA-4300-8439-347A5E0E252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8002" y="227543"/>
            <a:ext cx="3342570" cy="968375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72278" y="227542"/>
            <a:ext cx="5679722" cy="4877594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508002" y="1195918"/>
            <a:ext cx="3342570" cy="390921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508000" y="5296960"/>
            <a:ext cx="2370667" cy="304271"/>
          </a:xfrm>
          <a:prstGeom prst="rect">
            <a:avLst/>
          </a:prstGeom>
        </p:spPr>
        <p:txBody>
          <a:bodyPr/>
          <a:lstStyle/>
          <a:p>
            <a:fld id="{C83D4F2D-C66A-45BE-B218-E29DCC00DB9A}" type="datetime1">
              <a:rPr lang="zh-CN" altLang="en-US" smtClean="0"/>
              <a:t>2023/10/18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471334" y="5296960"/>
            <a:ext cx="3217333" cy="304271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7281333" y="5296960"/>
            <a:ext cx="2370667" cy="304271"/>
          </a:xfrm>
          <a:prstGeom prst="rect">
            <a:avLst/>
          </a:prstGeom>
        </p:spPr>
        <p:txBody>
          <a:bodyPr/>
          <a:lstStyle/>
          <a:p>
            <a:fld id="{4BB7B66E-7FFA-4300-8439-347A5E0E252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991431" y="4000500"/>
            <a:ext cx="6096000" cy="472282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991431" y="510646"/>
            <a:ext cx="6096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991431" y="4472782"/>
            <a:ext cx="6096000" cy="67071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508000" y="5296960"/>
            <a:ext cx="2370667" cy="304271"/>
          </a:xfrm>
          <a:prstGeom prst="rect">
            <a:avLst/>
          </a:prstGeom>
        </p:spPr>
        <p:txBody>
          <a:bodyPr/>
          <a:lstStyle/>
          <a:p>
            <a:fld id="{E48935E0-30BA-47EF-BDDD-CD58096D6699}" type="datetime1">
              <a:rPr lang="zh-CN" altLang="en-US" smtClean="0"/>
              <a:t>2023/10/18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471334" y="5296960"/>
            <a:ext cx="3217333" cy="304271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7281333" y="5296960"/>
            <a:ext cx="2370667" cy="304271"/>
          </a:xfrm>
          <a:prstGeom prst="rect">
            <a:avLst/>
          </a:prstGeom>
        </p:spPr>
        <p:txBody>
          <a:bodyPr/>
          <a:lstStyle/>
          <a:p>
            <a:fld id="{4BB7B66E-7FFA-4300-8439-347A5E0E252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image" Target="../media/image1.jpe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17" Type="http://schemas.openxmlformats.org/officeDocument/2006/relationships/theme" Target="../theme/theme3.xml"/><Relationship Id="rId2" Type="http://schemas.openxmlformats.org/officeDocument/2006/relationships/slideLayout" Target="../slideLayouts/slideLayout30.xml"/><Relationship Id="rId16" Type="http://schemas.openxmlformats.org/officeDocument/2006/relationships/slideLayout" Target="../slideLayouts/slideLayout44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4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PC\Desktop\3.jpg"/>
          <p:cNvPicPr>
            <a:picLocks noChangeAspect="1" noChangeArrowheads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0160000" cy="5711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98500" y="304271"/>
            <a:ext cx="8763000" cy="110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8500" y="1521354"/>
            <a:ext cx="8763000" cy="3626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98500" y="5296959"/>
            <a:ext cx="22860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651FCB-6A6A-4EE5-9DBB-1236D0FCF130}" type="datetime1">
              <a:rPr lang="zh-CN" altLang="en-US" smtClean="0"/>
              <a:t>2023/10/18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65500" y="5296959"/>
            <a:ext cx="34290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75500" y="5296959"/>
            <a:ext cx="22860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pic>
        <p:nvPicPr>
          <p:cNvPr id="7" name="Picture 2" descr="C:\Users\PC\Desktop\3.jpg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0160000" cy="5711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  <p:sldLayoutId id="2147483677" r:id="rId12"/>
  </p:sldLayoutIdLst>
  <p:hf hdr="0" ftr="0" dt="0"/>
  <p:txStyles>
    <p:titleStyle>
      <a:lvl1pPr algn="l" defTabSz="762000" rtl="0" eaLnBrk="1" latinLnBrk="0" hangingPunct="1">
        <a:lnSpc>
          <a:spcPct val="90000"/>
        </a:lnSpc>
        <a:spcBef>
          <a:spcPct val="0"/>
        </a:spcBef>
        <a:buNone/>
        <a:defRPr sz="366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90500" indent="-190500" algn="l" defTabSz="762000" rtl="0" eaLnBrk="1" latinLnBrk="0" hangingPunct="1">
        <a:lnSpc>
          <a:spcPct val="90000"/>
        </a:lnSpc>
        <a:spcBef>
          <a:spcPts val="835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1pPr>
      <a:lvl2pPr marL="571500" indent="-190500" algn="l" defTabSz="762000" rtl="0" eaLnBrk="1" latinLnBrk="0" hangingPunct="1">
        <a:lnSpc>
          <a:spcPct val="90000"/>
        </a:lnSpc>
        <a:spcBef>
          <a:spcPts val="415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52500" indent="-190500" algn="l" defTabSz="762000" rtl="0" eaLnBrk="1" latinLnBrk="0" hangingPunct="1">
        <a:lnSpc>
          <a:spcPct val="90000"/>
        </a:lnSpc>
        <a:spcBef>
          <a:spcPts val="415"/>
        </a:spcBef>
        <a:buFont typeface="Arial" panose="020B0604020202020204" pitchFamily="34" charset="0"/>
        <a:buChar char="•"/>
        <a:defRPr sz="1665" kern="1200">
          <a:solidFill>
            <a:schemeClr val="tx1"/>
          </a:solidFill>
          <a:latin typeface="+mn-lt"/>
          <a:ea typeface="+mn-ea"/>
          <a:cs typeface="+mn-cs"/>
        </a:defRPr>
      </a:lvl3pPr>
      <a:lvl4pPr marL="1333500" indent="-190500" algn="l" defTabSz="762000" rtl="0" eaLnBrk="1" latinLnBrk="0" hangingPunct="1">
        <a:lnSpc>
          <a:spcPct val="90000"/>
        </a:lnSpc>
        <a:spcBef>
          <a:spcPts val="41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714500" indent="-190500" algn="l" defTabSz="762000" rtl="0" eaLnBrk="1" latinLnBrk="0" hangingPunct="1">
        <a:lnSpc>
          <a:spcPct val="90000"/>
        </a:lnSpc>
        <a:spcBef>
          <a:spcPts val="41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2095500" indent="-190500" algn="l" defTabSz="762000" rtl="0" eaLnBrk="1" latinLnBrk="0" hangingPunct="1">
        <a:lnSpc>
          <a:spcPct val="90000"/>
        </a:lnSpc>
        <a:spcBef>
          <a:spcPts val="41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476500" indent="-190500" algn="l" defTabSz="762000" rtl="0" eaLnBrk="1" latinLnBrk="0" hangingPunct="1">
        <a:lnSpc>
          <a:spcPct val="90000"/>
        </a:lnSpc>
        <a:spcBef>
          <a:spcPts val="41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857500" indent="-190500" algn="l" defTabSz="762000" rtl="0" eaLnBrk="1" latinLnBrk="0" hangingPunct="1">
        <a:lnSpc>
          <a:spcPct val="90000"/>
        </a:lnSpc>
        <a:spcBef>
          <a:spcPts val="41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238500" indent="-190500" algn="l" defTabSz="762000" rtl="0" eaLnBrk="1" latinLnBrk="0" hangingPunct="1">
        <a:lnSpc>
          <a:spcPct val="90000"/>
        </a:lnSpc>
        <a:spcBef>
          <a:spcPts val="41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6200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1000" algn="l" defTabSz="76200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62000" algn="l" defTabSz="76200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algn="l" defTabSz="76200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24000" algn="l" defTabSz="76200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05000" algn="l" defTabSz="76200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86000" algn="l" defTabSz="76200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667000" algn="l" defTabSz="76200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048000" algn="l" defTabSz="76200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98500" y="304271"/>
            <a:ext cx="8763000" cy="110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98500" y="1521354"/>
            <a:ext cx="8763000" cy="3626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98500" y="5296959"/>
            <a:ext cx="22860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E015F2-DA71-4677-AF0E-BFE046CC5877}" type="datetime1">
              <a:rPr lang="zh-CN" altLang="en-US" smtClean="0"/>
              <a:t>2023/10/18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365500" y="5296959"/>
            <a:ext cx="34290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7175500" y="5296959"/>
            <a:ext cx="22860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47A567-F4E4-4914-8A80-80ACF689177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</p:sldLayoutIdLst>
  <p:hf hdr="0" ftr="0" dt="0"/>
  <p:txStyles>
    <p:titleStyle>
      <a:lvl1pPr algn="l" defTabSz="762000" rtl="0" eaLnBrk="1" latinLnBrk="0" hangingPunct="1">
        <a:lnSpc>
          <a:spcPct val="90000"/>
        </a:lnSpc>
        <a:spcBef>
          <a:spcPct val="0"/>
        </a:spcBef>
        <a:buNone/>
        <a:defRPr sz="366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90500" indent="-190500" algn="l" defTabSz="762000" rtl="0" eaLnBrk="1" latinLnBrk="0" hangingPunct="1">
        <a:lnSpc>
          <a:spcPct val="90000"/>
        </a:lnSpc>
        <a:spcBef>
          <a:spcPts val="835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1pPr>
      <a:lvl2pPr marL="571500" indent="-190500" algn="l" defTabSz="762000" rtl="0" eaLnBrk="1" latinLnBrk="0" hangingPunct="1">
        <a:lnSpc>
          <a:spcPct val="90000"/>
        </a:lnSpc>
        <a:spcBef>
          <a:spcPts val="415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52500" indent="-190500" algn="l" defTabSz="762000" rtl="0" eaLnBrk="1" latinLnBrk="0" hangingPunct="1">
        <a:lnSpc>
          <a:spcPct val="90000"/>
        </a:lnSpc>
        <a:spcBef>
          <a:spcPts val="415"/>
        </a:spcBef>
        <a:buFont typeface="Arial" panose="020B0604020202020204" pitchFamily="34" charset="0"/>
        <a:buChar char="•"/>
        <a:defRPr sz="1665" kern="1200">
          <a:solidFill>
            <a:schemeClr val="tx1"/>
          </a:solidFill>
          <a:latin typeface="+mn-lt"/>
          <a:ea typeface="+mn-ea"/>
          <a:cs typeface="+mn-cs"/>
        </a:defRPr>
      </a:lvl3pPr>
      <a:lvl4pPr marL="1333500" indent="-190500" algn="l" defTabSz="762000" rtl="0" eaLnBrk="1" latinLnBrk="0" hangingPunct="1">
        <a:lnSpc>
          <a:spcPct val="90000"/>
        </a:lnSpc>
        <a:spcBef>
          <a:spcPts val="41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714500" indent="-190500" algn="l" defTabSz="762000" rtl="0" eaLnBrk="1" latinLnBrk="0" hangingPunct="1">
        <a:lnSpc>
          <a:spcPct val="90000"/>
        </a:lnSpc>
        <a:spcBef>
          <a:spcPts val="41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2095500" indent="-190500" algn="l" defTabSz="762000" rtl="0" eaLnBrk="1" latinLnBrk="0" hangingPunct="1">
        <a:lnSpc>
          <a:spcPct val="90000"/>
        </a:lnSpc>
        <a:spcBef>
          <a:spcPts val="41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476500" indent="-190500" algn="l" defTabSz="762000" rtl="0" eaLnBrk="1" latinLnBrk="0" hangingPunct="1">
        <a:lnSpc>
          <a:spcPct val="90000"/>
        </a:lnSpc>
        <a:spcBef>
          <a:spcPts val="41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857500" indent="-190500" algn="l" defTabSz="762000" rtl="0" eaLnBrk="1" latinLnBrk="0" hangingPunct="1">
        <a:lnSpc>
          <a:spcPct val="90000"/>
        </a:lnSpc>
        <a:spcBef>
          <a:spcPts val="41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238500" indent="-190500" algn="l" defTabSz="762000" rtl="0" eaLnBrk="1" latinLnBrk="0" hangingPunct="1">
        <a:lnSpc>
          <a:spcPct val="90000"/>
        </a:lnSpc>
        <a:spcBef>
          <a:spcPts val="41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76200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1000" algn="l" defTabSz="76200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62000" algn="l" defTabSz="76200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algn="l" defTabSz="76200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24000" algn="l" defTabSz="76200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05000" algn="l" defTabSz="76200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86000" algn="l" defTabSz="76200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667000" algn="l" defTabSz="76200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048000" algn="l" defTabSz="76200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508000" y="228866"/>
            <a:ext cx="9144000" cy="952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508000" y="1333501"/>
            <a:ext cx="9144000" cy="3771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508000" y="5296960"/>
            <a:ext cx="2370667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3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C485B4-AFBC-40CC-8706-7C0BAA678DE8}" type="datetime1">
              <a:rPr lang="zh-CN" altLang="en-US" smtClean="0"/>
              <a:t>2023/10/18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471334" y="5296960"/>
            <a:ext cx="3217333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3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7281333" y="5296960"/>
            <a:ext cx="2370667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3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</p:sldLayoutIdLst>
  <p:hf hdr="0" ftr="0" dt="0"/>
  <p:txStyles>
    <p:titleStyle>
      <a:lvl1pPr algn="ctr" defTabSz="1016000" rtl="0" eaLnBrk="1" latinLnBrk="0" hangingPunct="1">
        <a:spcBef>
          <a:spcPct val="0"/>
        </a:spcBef>
        <a:buNone/>
        <a:defRPr sz="489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81000" indent="-381000" algn="l" defTabSz="10160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555" kern="1200">
          <a:solidFill>
            <a:schemeClr val="tx1"/>
          </a:solidFill>
          <a:latin typeface="+mn-lt"/>
          <a:ea typeface="+mn-ea"/>
          <a:cs typeface="+mn-cs"/>
        </a:defRPr>
      </a:lvl1pPr>
      <a:lvl2pPr marL="825500" indent="-317500" algn="l" defTabSz="1016000" rtl="0" eaLnBrk="1" latinLnBrk="0" hangingPunct="1">
        <a:spcBef>
          <a:spcPct val="20000"/>
        </a:spcBef>
        <a:buFont typeface="Arial" panose="020B0604020202020204" pitchFamily="34" charset="0"/>
        <a:buChar char="–"/>
        <a:defRPr sz="3110" kern="1200">
          <a:solidFill>
            <a:schemeClr val="tx1"/>
          </a:solidFill>
          <a:latin typeface="+mn-lt"/>
          <a:ea typeface="+mn-ea"/>
          <a:cs typeface="+mn-cs"/>
        </a:defRPr>
      </a:lvl2pPr>
      <a:lvl3pPr marL="1270000" indent="-254000" algn="l" defTabSz="10160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3pPr>
      <a:lvl4pPr marL="1778000" indent="-254000" algn="l" defTabSz="10160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220" kern="1200">
          <a:solidFill>
            <a:schemeClr val="tx1"/>
          </a:solidFill>
          <a:latin typeface="+mn-lt"/>
          <a:ea typeface="+mn-ea"/>
          <a:cs typeface="+mn-cs"/>
        </a:defRPr>
      </a:lvl4pPr>
      <a:lvl5pPr marL="2286000" indent="-254000" algn="l" defTabSz="1016000" rtl="0" eaLnBrk="1" latinLnBrk="0" hangingPunct="1">
        <a:spcBef>
          <a:spcPct val="20000"/>
        </a:spcBef>
        <a:buFont typeface="Arial" panose="020B0604020202020204" pitchFamily="34" charset="0"/>
        <a:buChar char="»"/>
        <a:defRPr sz="2220" kern="1200">
          <a:solidFill>
            <a:schemeClr val="tx1"/>
          </a:solidFill>
          <a:latin typeface="+mn-lt"/>
          <a:ea typeface="+mn-ea"/>
          <a:cs typeface="+mn-cs"/>
        </a:defRPr>
      </a:lvl5pPr>
      <a:lvl6pPr marL="2794000" indent="-254000" algn="l" defTabSz="10160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220" kern="1200">
          <a:solidFill>
            <a:schemeClr val="tx1"/>
          </a:solidFill>
          <a:latin typeface="+mn-lt"/>
          <a:ea typeface="+mn-ea"/>
          <a:cs typeface="+mn-cs"/>
        </a:defRPr>
      </a:lvl6pPr>
      <a:lvl7pPr marL="3302000" indent="-254000" algn="l" defTabSz="10160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220" kern="1200">
          <a:solidFill>
            <a:schemeClr val="tx1"/>
          </a:solidFill>
          <a:latin typeface="+mn-lt"/>
          <a:ea typeface="+mn-ea"/>
          <a:cs typeface="+mn-cs"/>
        </a:defRPr>
      </a:lvl7pPr>
      <a:lvl8pPr marL="3810000" indent="-254000" algn="l" defTabSz="10160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220" kern="1200">
          <a:solidFill>
            <a:schemeClr val="tx1"/>
          </a:solidFill>
          <a:latin typeface="+mn-lt"/>
          <a:ea typeface="+mn-ea"/>
          <a:cs typeface="+mn-cs"/>
        </a:defRPr>
      </a:lvl8pPr>
      <a:lvl9pPr marL="4318000" indent="-254000" algn="l" defTabSz="10160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2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01600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8000" algn="l" defTabSz="101600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16000" algn="l" defTabSz="101600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24000" algn="l" defTabSz="101600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32000" algn="l" defTabSz="101600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40000" algn="l" defTabSz="101600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48000" algn="l" defTabSz="101600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556000" algn="l" defTabSz="101600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064000" algn="l" defTabSz="101600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6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74343437-D1E1-2EAE-426B-EB5B06B3790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09" b="17577"/>
          <a:stretch/>
        </p:blipFill>
        <p:spPr>
          <a:xfrm>
            <a:off x="0" y="-28222"/>
            <a:ext cx="7810085" cy="5710737"/>
          </a:xfrm>
          <a:prstGeom prst="rect">
            <a:avLst/>
          </a:prstGeom>
        </p:spPr>
      </p:pic>
      <p:sp>
        <p:nvSpPr>
          <p:cNvPr id="2" name="任意多边形 1"/>
          <p:cNvSpPr/>
          <p:nvPr/>
        </p:nvSpPr>
        <p:spPr>
          <a:xfrm>
            <a:off x="3132667" y="-28222"/>
            <a:ext cx="7055556" cy="5757333"/>
          </a:xfrm>
          <a:custGeom>
            <a:avLst/>
            <a:gdLst>
              <a:gd name="connsiteX0" fmla="*/ 2882900 w 6324600"/>
              <a:gd name="connsiteY0" fmla="*/ 0 h 5181600"/>
              <a:gd name="connsiteX1" fmla="*/ 2260600 w 6324600"/>
              <a:gd name="connsiteY1" fmla="*/ 1485900 h 5181600"/>
              <a:gd name="connsiteX2" fmla="*/ 0 w 6324600"/>
              <a:gd name="connsiteY2" fmla="*/ 1485900 h 5181600"/>
              <a:gd name="connsiteX3" fmla="*/ 0 w 6324600"/>
              <a:gd name="connsiteY3" fmla="*/ 2019300 h 5181600"/>
              <a:gd name="connsiteX4" fmla="*/ 990600 w 6324600"/>
              <a:gd name="connsiteY4" fmla="*/ 2019300 h 5181600"/>
              <a:gd name="connsiteX5" fmla="*/ 990600 w 6324600"/>
              <a:gd name="connsiteY5" fmla="*/ 2819400 h 5181600"/>
              <a:gd name="connsiteX6" fmla="*/ 1930400 w 6324600"/>
              <a:gd name="connsiteY6" fmla="*/ 2819400 h 5181600"/>
              <a:gd name="connsiteX7" fmla="*/ 952500 w 6324600"/>
              <a:gd name="connsiteY7" fmla="*/ 5181600 h 5181600"/>
              <a:gd name="connsiteX8" fmla="*/ 6324600 w 6324600"/>
              <a:gd name="connsiteY8" fmla="*/ 5168900 h 5181600"/>
              <a:gd name="connsiteX9" fmla="*/ 6235700 w 6324600"/>
              <a:gd name="connsiteY9" fmla="*/ 12700 h 5181600"/>
              <a:gd name="connsiteX10" fmla="*/ 2882900 w 6324600"/>
              <a:gd name="connsiteY10" fmla="*/ 0 h 5181600"/>
              <a:gd name="connsiteX0" fmla="*/ 2882900 w 6350000"/>
              <a:gd name="connsiteY0" fmla="*/ 0 h 5181600"/>
              <a:gd name="connsiteX1" fmla="*/ 2260600 w 6350000"/>
              <a:gd name="connsiteY1" fmla="*/ 1485900 h 5181600"/>
              <a:gd name="connsiteX2" fmla="*/ 0 w 6350000"/>
              <a:gd name="connsiteY2" fmla="*/ 1485900 h 5181600"/>
              <a:gd name="connsiteX3" fmla="*/ 0 w 6350000"/>
              <a:gd name="connsiteY3" fmla="*/ 2019300 h 5181600"/>
              <a:gd name="connsiteX4" fmla="*/ 990600 w 6350000"/>
              <a:gd name="connsiteY4" fmla="*/ 2019300 h 5181600"/>
              <a:gd name="connsiteX5" fmla="*/ 990600 w 6350000"/>
              <a:gd name="connsiteY5" fmla="*/ 2819400 h 5181600"/>
              <a:gd name="connsiteX6" fmla="*/ 1930400 w 6350000"/>
              <a:gd name="connsiteY6" fmla="*/ 2819400 h 5181600"/>
              <a:gd name="connsiteX7" fmla="*/ 952500 w 6350000"/>
              <a:gd name="connsiteY7" fmla="*/ 5181600 h 5181600"/>
              <a:gd name="connsiteX8" fmla="*/ 6324600 w 6350000"/>
              <a:gd name="connsiteY8" fmla="*/ 5168900 h 5181600"/>
              <a:gd name="connsiteX9" fmla="*/ 6350000 w 6350000"/>
              <a:gd name="connsiteY9" fmla="*/ 12700 h 5181600"/>
              <a:gd name="connsiteX10" fmla="*/ 2882900 w 6350000"/>
              <a:gd name="connsiteY10" fmla="*/ 0 h 5181600"/>
              <a:gd name="connsiteX0" fmla="*/ 2882900 w 6350000"/>
              <a:gd name="connsiteY0" fmla="*/ 0 h 5181600"/>
              <a:gd name="connsiteX1" fmla="*/ 2260600 w 6350000"/>
              <a:gd name="connsiteY1" fmla="*/ 1485900 h 5181600"/>
              <a:gd name="connsiteX2" fmla="*/ 0 w 6350000"/>
              <a:gd name="connsiteY2" fmla="*/ 1485900 h 5181600"/>
              <a:gd name="connsiteX3" fmla="*/ 0 w 6350000"/>
              <a:gd name="connsiteY3" fmla="*/ 2019300 h 5181600"/>
              <a:gd name="connsiteX4" fmla="*/ 990600 w 6350000"/>
              <a:gd name="connsiteY4" fmla="*/ 2019300 h 5181600"/>
              <a:gd name="connsiteX5" fmla="*/ 1003300 w 6350000"/>
              <a:gd name="connsiteY5" fmla="*/ 2616200 h 5181600"/>
              <a:gd name="connsiteX6" fmla="*/ 1930400 w 6350000"/>
              <a:gd name="connsiteY6" fmla="*/ 2819400 h 5181600"/>
              <a:gd name="connsiteX7" fmla="*/ 952500 w 6350000"/>
              <a:gd name="connsiteY7" fmla="*/ 5181600 h 5181600"/>
              <a:gd name="connsiteX8" fmla="*/ 6324600 w 6350000"/>
              <a:gd name="connsiteY8" fmla="*/ 5168900 h 5181600"/>
              <a:gd name="connsiteX9" fmla="*/ 6350000 w 6350000"/>
              <a:gd name="connsiteY9" fmla="*/ 12700 h 5181600"/>
              <a:gd name="connsiteX10" fmla="*/ 2882900 w 6350000"/>
              <a:gd name="connsiteY10" fmla="*/ 0 h 5181600"/>
              <a:gd name="connsiteX0" fmla="*/ 2882900 w 6350000"/>
              <a:gd name="connsiteY0" fmla="*/ 0 h 5181600"/>
              <a:gd name="connsiteX1" fmla="*/ 2260600 w 6350000"/>
              <a:gd name="connsiteY1" fmla="*/ 1485900 h 5181600"/>
              <a:gd name="connsiteX2" fmla="*/ 0 w 6350000"/>
              <a:gd name="connsiteY2" fmla="*/ 1485900 h 5181600"/>
              <a:gd name="connsiteX3" fmla="*/ 0 w 6350000"/>
              <a:gd name="connsiteY3" fmla="*/ 2019300 h 5181600"/>
              <a:gd name="connsiteX4" fmla="*/ 990600 w 6350000"/>
              <a:gd name="connsiteY4" fmla="*/ 2019300 h 5181600"/>
              <a:gd name="connsiteX5" fmla="*/ 1003300 w 6350000"/>
              <a:gd name="connsiteY5" fmla="*/ 2616200 h 5181600"/>
              <a:gd name="connsiteX6" fmla="*/ 1968500 w 6350000"/>
              <a:gd name="connsiteY6" fmla="*/ 2616200 h 5181600"/>
              <a:gd name="connsiteX7" fmla="*/ 952500 w 6350000"/>
              <a:gd name="connsiteY7" fmla="*/ 5181600 h 5181600"/>
              <a:gd name="connsiteX8" fmla="*/ 6324600 w 6350000"/>
              <a:gd name="connsiteY8" fmla="*/ 5168900 h 5181600"/>
              <a:gd name="connsiteX9" fmla="*/ 6350000 w 6350000"/>
              <a:gd name="connsiteY9" fmla="*/ 12700 h 5181600"/>
              <a:gd name="connsiteX10" fmla="*/ 2882900 w 6350000"/>
              <a:gd name="connsiteY10" fmla="*/ 0 h 518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350000" h="5181600">
                <a:moveTo>
                  <a:pt x="2882900" y="0"/>
                </a:moveTo>
                <a:lnTo>
                  <a:pt x="2260600" y="1485900"/>
                </a:lnTo>
                <a:lnTo>
                  <a:pt x="0" y="1485900"/>
                </a:lnTo>
                <a:lnTo>
                  <a:pt x="0" y="2019300"/>
                </a:lnTo>
                <a:lnTo>
                  <a:pt x="990600" y="2019300"/>
                </a:lnTo>
                <a:lnTo>
                  <a:pt x="1003300" y="2616200"/>
                </a:lnTo>
                <a:lnTo>
                  <a:pt x="1968500" y="2616200"/>
                </a:lnTo>
                <a:lnTo>
                  <a:pt x="952500" y="5181600"/>
                </a:lnTo>
                <a:lnTo>
                  <a:pt x="6324600" y="5168900"/>
                </a:lnTo>
                <a:lnTo>
                  <a:pt x="6350000" y="12700"/>
                </a:lnTo>
                <a:lnTo>
                  <a:pt x="2882900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任意多边形 4"/>
          <p:cNvSpPr/>
          <p:nvPr/>
        </p:nvSpPr>
        <p:spPr>
          <a:xfrm>
            <a:off x="3212585" y="74696"/>
            <a:ext cx="6866929" cy="5529649"/>
          </a:xfrm>
          <a:custGeom>
            <a:avLst/>
            <a:gdLst>
              <a:gd name="connsiteX0" fmla="*/ 2882900 w 6324600"/>
              <a:gd name="connsiteY0" fmla="*/ 0 h 5181600"/>
              <a:gd name="connsiteX1" fmla="*/ 2260600 w 6324600"/>
              <a:gd name="connsiteY1" fmla="*/ 1485900 h 5181600"/>
              <a:gd name="connsiteX2" fmla="*/ 0 w 6324600"/>
              <a:gd name="connsiteY2" fmla="*/ 1485900 h 5181600"/>
              <a:gd name="connsiteX3" fmla="*/ 0 w 6324600"/>
              <a:gd name="connsiteY3" fmla="*/ 2019300 h 5181600"/>
              <a:gd name="connsiteX4" fmla="*/ 990600 w 6324600"/>
              <a:gd name="connsiteY4" fmla="*/ 2019300 h 5181600"/>
              <a:gd name="connsiteX5" fmla="*/ 990600 w 6324600"/>
              <a:gd name="connsiteY5" fmla="*/ 2819400 h 5181600"/>
              <a:gd name="connsiteX6" fmla="*/ 1930400 w 6324600"/>
              <a:gd name="connsiteY6" fmla="*/ 2819400 h 5181600"/>
              <a:gd name="connsiteX7" fmla="*/ 952500 w 6324600"/>
              <a:gd name="connsiteY7" fmla="*/ 5181600 h 5181600"/>
              <a:gd name="connsiteX8" fmla="*/ 6324600 w 6324600"/>
              <a:gd name="connsiteY8" fmla="*/ 5168900 h 5181600"/>
              <a:gd name="connsiteX9" fmla="*/ 6235700 w 6324600"/>
              <a:gd name="connsiteY9" fmla="*/ 12700 h 5181600"/>
              <a:gd name="connsiteX10" fmla="*/ 2882900 w 6324600"/>
              <a:gd name="connsiteY10" fmla="*/ 0 h 5181600"/>
              <a:gd name="connsiteX0" fmla="*/ 2882900 w 6350000"/>
              <a:gd name="connsiteY0" fmla="*/ 0 h 5181600"/>
              <a:gd name="connsiteX1" fmla="*/ 2260600 w 6350000"/>
              <a:gd name="connsiteY1" fmla="*/ 1485900 h 5181600"/>
              <a:gd name="connsiteX2" fmla="*/ 0 w 6350000"/>
              <a:gd name="connsiteY2" fmla="*/ 1485900 h 5181600"/>
              <a:gd name="connsiteX3" fmla="*/ 0 w 6350000"/>
              <a:gd name="connsiteY3" fmla="*/ 2019300 h 5181600"/>
              <a:gd name="connsiteX4" fmla="*/ 990600 w 6350000"/>
              <a:gd name="connsiteY4" fmla="*/ 2019300 h 5181600"/>
              <a:gd name="connsiteX5" fmla="*/ 990600 w 6350000"/>
              <a:gd name="connsiteY5" fmla="*/ 2819400 h 5181600"/>
              <a:gd name="connsiteX6" fmla="*/ 1930400 w 6350000"/>
              <a:gd name="connsiteY6" fmla="*/ 2819400 h 5181600"/>
              <a:gd name="connsiteX7" fmla="*/ 952500 w 6350000"/>
              <a:gd name="connsiteY7" fmla="*/ 5181600 h 5181600"/>
              <a:gd name="connsiteX8" fmla="*/ 6324600 w 6350000"/>
              <a:gd name="connsiteY8" fmla="*/ 5168900 h 5181600"/>
              <a:gd name="connsiteX9" fmla="*/ 6350000 w 6350000"/>
              <a:gd name="connsiteY9" fmla="*/ 12700 h 5181600"/>
              <a:gd name="connsiteX10" fmla="*/ 2882900 w 6350000"/>
              <a:gd name="connsiteY10" fmla="*/ 0 h 5181600"/>
              <a:gd name="connsiteX0" fmla="*/ 2882900 w 6350000"/>
              <a:gd name="connsiteY0" fmla="*/ 0 h 5181600"/>
              <a:gd name="connsiteX1" fmla="*/ 2260600 w 6350000"/>
              <a:gd name="connsiteY1" fmla="*/ 1485900 h 5181600"/>
              <a:gd name="connsiteX2" fmla="*/ 0 w 6350000"/>
              <a:gd name="connsiteY2" fmla="*/ 1485900 h 5181600"/>
              <a:gd name="connsiteX3" fmla="*/ 0 w 6350000"/>
              <a:gd name="connsiteY3" fmla="*/ 2019300 h 5181600"/>
              <a:gd name="connsiteX4" fmla="*/ 990600 w 6350000"/>
              <a:gd name="connsiteY4" fmla="*/ 2019300 h 5181600"/>
              <a:gd name="connsiteX5" fmla="*/ 1003300 w 6350000"/>
              <a:gd name="connsiteY5" fmla="*/ 2616200 h 5181600"/>
              <a:gd name="connsiteX6" fmla="*/ 1930400 w 6350000"/>
              <a:gd name="connsiteY6" fmla="*/ 2819400 h 5181600"/>
              <a:gd name="connsiteX7" fmla="*/ 952500 w 6350000"/>
              <a:gd name="connsiteY7" fmla="*/ 5181600 h 5181600"/>
              <a:gd name="connsiteX8" fmla="*/ 6324600 w 6350000"/>
              <a:gd name="connsiteY8" fmla="*/ 5168900 h 5181600"/>
              <a:gd name="connsiteX9" fmla="*/ 6350000 w 6350000"/>
              <a:gd name="connsiteY9" fmla="*/ 12700 h 5181600"/>
              <a:gd name="connsiteX10" fmla="*/ 2882900 w 6350000"/>
              <a:gd name="connsiteY10" fmla="*/ 0 h 5181600"/>
              <a:gd name="connsiteX0" fmla="*/ 2882900 w 6350000"/>
              <a:gd name="connsiteY0" fmla="*/ 0 h 5181600"/>
              <a:gd name="connsiteX1" fmla="*/ 2260600 w 6350000"/>
              <a:gd name="connsiteY1" fmla="*/ 1485900 h 5181600"/>
              <a:gd name="connsiteX2" fmla="*/ 0 w 6350000"/>
              <a:gd name="connsiteY2" fmla="*/ 1485900 h 5181600"/>
              <a:gd name="connsiteX3" fmla="*/ 0 w 6350000"/>
              <a:gd name="connsiteY3" fmla="*/ 2019300 h 5181600"/>
              <a:gd name="connsiteX4" fmla="*/ 990600 w 6350000"/>
              <a:gd name="connsiteY4" fmla="*/ 2019300 h 5181600"/>
              <a:gd name="connsiteX5" fmla="*/ 1003300 w 6350000"/>
              <a:gd name="connsiteY5" fmla="*/ 2616200 h 5181600"/>
              <a:gd name="connsiteX6" fmla="*/ 1968500 w 6350000"/>
              <a:gd name="connsiteY6" fmla="*/ 2616200 h 5181600"/>
              <a:gd name="connsiteX7" fmla="*/ 952500 w 6350000"/>
              <a:gd name="connsiteY7" fmla="*/ 5181600 h 5181600"/>
              <a:gd name="connsiteX8" fmla="*/ 6324600 w 6350000"/>
              <a:gd name="connsiteY8" fmla="*/ 5168900 h 5181600"/>
              <a:gd name="connsiteX9" fmla="*/ 6350000 w 6350000"/>
              <a:gd name="connsiteY9" fmla="*/ 12700 h 5181600"/>
              <a:gd name="connsiteX10" fmla="*/ 2882900 w 6350000"/>
              <a:gd name="connsiteY10" fmla="*/ 0 h 5181600"/>
              <a:gd name="connsiteX0" fmla="*/ 3134972 w 6350000"/>
              <a:gd name="connsiteY0" fmla="*/ 0 h 5181600"/>
              <a:gd name="connsiteX1" fmla="*/ 2260600 w 6350000"/>
              <a:gd name="connsiteY1" fmla="*/ 1485900 h 5181600"/>
              <a:gd name="connsiteX2" fmla="*/ 0 w 6350000"/>
              <a:gd name="connsiteY2" fmla="*/ 1485900 h 5181600"/>
              <a:gd name="connsiteX3" fmla="*/ 0 w 6350000"/>
              <a:gd name="connsiteY3" fmla="*/ 2019300 h 5181600"/>
              <a:gd name="connsiteX4" fmla="*/ 990600 w 6350000"/>
              <a:gd name="connsiteY4" fmla="*/ 2019300 h 5181600"/>
              <a:gd name="connsiteX5" fmla="*/ 1003300 w 6350000"/>
              <a:gd name="connsiteY5" fmla="*/ 2616200 h 5181600"/>
              <a:gd name="connsiteX6" fmla="*/ 1968500 w 6350000"/>
              <a:gd name="connsiteY6" fmla="*/ 2616200 h 5181600"/>
              <a:gd name="connsiteX7" fmla="*/ 952500 w 6350000"/>
              <a:gd name="connsiteY7" fmla="*/ 5181600 h 5181600"/>
              <a:gd name="connsiteX8" fmla="*/ 6324600 w 6350000"/>
              <a:gd name="connsiteY8" fmla="*/ 5168900 h 5181600"/>
              <a:gd name="connsiteX9" fmla="*/ 6350000 w 6350000"/>
              <a:gd name="connsiteY9" fmla="*/ 12700 h 5181600"/>
              <a:gd name="connsiteX10" fmla="*/ 3134972 w 6350000"/>
              <a:gd name="connsiteY10" fmla="*/ 0 h 5181600"/>
              <a:gd name="connsiteX0" fmla="*/ 3134972 w 6522470"/>
              <a:gd name="connsiteY0" fmla="*/ 28094 h 5209694"/>
              <a:gd name="connsiteX1" fmla="*/ 2260600 w 6522470"/>
              <a:gd name="connsiteY1" fmla="*/ 1513994 h 5209694"/>
              <a:gd name="connsiteX2" fmla="*/ 0 w 6522470"/>
              <a:gd name="connsiteY2" fmla="*/ 1513994 h 5209694"/>
              <a:gd name="connsiteX3" fmla="*/ 0 w 6522470"/>
              <a:gd name="connsiteY3" fmla="*/ 2047394 h 5209694"/>
              <a:gd name="connsiteX4" fmla="*/ 990600 w 6522470"/>
              <a:gd name="connsiteY4" fmla="*/ 2047394 h 5209694"/>
              <a:gd name="connsiteX5" fmla="*/ 1003300 w 6522470"/>
              <a:gd name="connsiteY5" fmla="*/ 2644294 h 5209694"/>
              <a:gd name="connsiteX6" fmla="*/ 1968500 w 6522470"/>
              <a:gd name="connsiteY6" fmla="*/ 2644294 h 5209694"/>
              <a:gd name="connsiteX7" fmla="*/ 952500 w 6522470"/>
              <a:gd name="connsiteY7" fmla="*/ 5209694 h 5209694"/>
              <a:gd name="connsiteX8" fmla="*/ 6324600 w 6522470"/>
              <a:gd name="connsiteY8" fmla="*/ 5196994 h 5209694"/>
              <a:gd name="connsiteX9" fmla="*/ 6522470 w 6522470"/>
              <a:gd name="connsiteY9" fmla="*/ 0 h 5209694"/>
              <a:gd name="connsiteX10" fmla="*/ 3134972 w 6522470"/>
              <a:gd name="connsiteY10" fmla="*/ 28094 h 5209694"/>
              <a:gd name="connsiteX0" fmla="*/ 3134972 w 6522470"/>
              <a:gd name="connsiteY0" fmla="*/ 28094 h 5305778"/>
              <a:gd name="connsiteX1" fmla="*/ 2260600 w 6522470"/>
              <a:gd name="connsiteY1" fmla="*/ 1513994 h 5305778"/>
              <a:gd name="connsiteX2" fmla="*/ 0 w 6522470"/>
              <a:gd name="connsiteY2" fmla="*/ 1513994 h 5305778"/>
              <a:gd name="connsiteX3" fmla="*/ 0 w 6522470"/>
              <a:gd name="connsiteY3" fmla="*/ 2047394 h 5305778"/>
              <a:gd name="connsiteX4" fmla="*/ 990600 w 6522470"/>
              <a:gd name="connsiteY4" fmla="*/ 2047394 h 5305778"/>
              <a:gd name="connsiteX5" fmla="*/ 1003300 w 6522470"/>
              <a:gd name="connsiteY5" fmla="*/ 2644294 h 5305778"/>
              <a:gd name="connsiteX6" fmla="*/ 1968500 w 6522470"/>
              <a:gd name="connsiteY6" fmla="*/ 2644294 h 5305778"/>
              <a:gd name="connsiteX7" fmla="*/ 952500 w 6522470"/>
              <a:gd name="connsiteY7" fmla="*/ 5209694 h 5305778"/>
              <a:gd name="connsiteX8" fmla="*/ 6497071 w 6522470"/>
              <a:gd name="connsiteY8" fmla="*/ 5305778 h 5305778"/>
              <a:gd name="connsiteX9" fmla="*/ 6522470 w 6522470"/>
              <a:gd name="connsiteY9" fmla="*/ 0 h 5305778"/>
              <a:gd name="connsiteX10" fmla="*/ 3134972 w 6522470"/>
              <a:gd name="connsiteY10" fmla="*/ 28094 h 5305778"/>
              <a:gd name="connsiteX0" fmla="*/ 3134972 w 6522470"/>
              <a:gd name="connsiteY0" fmla="*/ 28094 h 5305778"/>
              <a:gd name="connsiteX1" fmla="*/ 2260600 w 6522470"/>
              <a:gd name="connsiteY1" fmla="*/ 1513994 h 5305778"/>
              <a:gd name="connsiteX2" fmla="*/ 0 w 6522470"/>
              <a:gd name="connsiteY2" fmla="*/ 1513994 h 5305778"/>
              <a:gd name="connsiteX3" fmla="*/ 0 w 6522470"/>
              <a:gd name="connsiteY3" fmla="*/ 2047394 h 5305778"/>
              <a:gd name="connsiteX4" fmla="*/ 990600 w 6522470"/>
              <a:gd name="connsiteY4" fmla="*/ 2047394 h 5305778"/>
              <a:gd name="connsiteX5" fmla="*/ 1003300 w 6522470"/>
              <a:gd name="connsiteY5" fmla="*/ 2644294 h 5305778"/>
              <a:gd name="connsiteX6" fmla="*/ 1968500 w 6522470"/>
              <a:gd name="connsiteY6" fmla="*/ 2644294 h 5305778"/>
              <a:gd name="connsiteX7" fmla="*/ 1244373 w 6522470"/>
              <a:gd name="connsiteY7" fmla="*/ 5304880 h 5305778"/>
              <a:gd name="connsiteX8" fmla="*/ 6497071 w 6522470"/>
              <a:gd name="connsiteY8" fmla="*/ 5305778 h 5305778"/>
              <a:gd name="connsiteX9" fmla="*/ 6522470 w 6522470"/>
              <a:gd name="connsiteY9" fmla="*/ 0 h 5305778"/>
              <a:gd name="connsiteX10" fmla="*/ 3134972 w 6522470"/>
              <a:gd name="connsiteY10" fmla="*/ 28094 h 5305778"/>
              <a:gd name="connsiteX0" fmla="*/ 3134972 w 6522470"/>
              <a:gd name="connsiteY0" fmla="*/ 28094 h 5305778"/>
              <a:gd name="connsiteX1" fmla="*/ 2260600 w 6522470"/>
              <a:gd name="connsiteY1" fmla="*/ 1513994 h 5305778"/>
              <a:gd name="connsiteX2" fmla="*/ 0 w 6522470"/>
              <a:gd name="connsiteY2" fmla="*/ 1513994 h 5305778"/>
              <a:gd name="connsiteX3" fmla="*/ 0 w 6522470"/>
              <a:gd name="connsiteY3" fmla="*/ 2047394 h 5305778"/>
              <a:gd name="connsiteX4" fmla="*/ 990600 w 6522470"/>
              <a:gd name="connsiteY4" fmla="*/ 2047394 h 5305778"/>
              <a:gd name="connsiteX5" fmla="*/ 1003300 w 6522470"/>
              <a:gd name="connsiteY5" fmla="*/ 2644294 h 5305778"/>
              <a:gd name="connsiteX6" fmla="*/ 2220572 w 6522470"/>
              <a:gd name="connsiteY6" fmla="*/ 2589902 h 5305778"/>
              <a:gd name="connsiteX7" fmla="*/ 1244373 w 6522470"/>
              <a:gd name="connsiteY7" fmla="*/ 5304880 h 5305778"/>
              <a:gd name="connsiteX8" fmla="*/ 6497071 w 6522470"/>
              <a:gd name="connsiteY8" fmla="*/ 5305778 h 5305778"/>
              <a:gd name="connsiteX9" fmla="*/ 6522470 w 6522470"/>
              <a:gd name="connsiteY9" fmla="*/ 0 h 5305778"/>
              <a:gd name="connsiteX10" fmla="*/ 3134972 w 6522470"/>
              <a:gd name="connsiteY10" fmla="*/ 28094 h 5305778"/>
              <a:gd name="connsiteX0" fmla="*/ 3134972 w 6522470"/>
              <a:gd name="connsiteY0" fmla="*/ 28094 h 5305778"/>
              <a:gd name="connsiteX1" fmla="*/ 2260600 w 6522470"/>
              <a:gd name="connsiteY1" fmla="*/ 1513994 h 5305778"/>
              <a:gd name="connsiteX2" fmla="*/ 0 w 6522470"/>
              <a:gd name="connsiteY2" fmla="*/ 1513994 h 5305778"/>
              <a:gd name="connsiteX3" fmla="*/ 0 w 6522470"/>
              <a:gd name="connsiteY3" fmla="*/ 2047394 h 5305778"/>
              <a:gd name="connsiteX4" fmla="*/ 990600 w 6522470"/>
              <a:gd name="connsiteY4" fmla="*/ 2047394 h 5305778"/>
              <a:gd name="connsiteX5" fmla="*/ 1162504 w 6522470"/>
              <a:gd name="connsiteY5" fmla="*/ 2589902 h 5305778"/>
              <a:gd name="connsiteX6" fmla="*/ 2220572 w 6522470"/>
              <a:gd name="connsiteY6" fmla="*/ 2589902 h 5305778"/>
              <a:gd name="connsiteX7" fmla="*/ 1244373 w 6522470"/>
              <a:gd name="connsiteY7" fmla="*/ 5304880 h 5305778"/>
              <a:gd name="connsiteX8" fmla="*/ 6497071 w 6522470"/>
              <a:gd name="connsiteY8" fmla="*/ 5305778 h 5305778"/>
              <a:gd name="connsiteX9" fmla="*/ 6522470 w 6522470"/>
              <a:gd name="connsiteY9" fmla="*/ 0 h 5305778"/>
              <a:gd name="connsiteX10" fmla="*/ 3134972 w 6522470"/>
              <a:gd name="connsiteY10" fmla="*/ 28094 h 5305778"/>
              <a:gd name="connsiteX0" fmla="*/ 3134972 w 6522470"/>
              <a:gd name="connsiteY0" fmla="*/ 28094 h 5305778"/>
              <a:gd name="connsiteX1" fmla="*/ 2260600 w 6522470"/>
              <a:gd name="connsiteY1" fmla="*/ 1513994 h 5305778"/>
              <a:gd name="connsiteX2" fmla="*/ 0 w 6522470"/>
              <a:gd name="connsiteY2" fmla="*/ 1513994 h 5305778"/>
              <a:gd name="connsiteX3" fmla="*/ 0 w 6522470"/>
              <a:gd name="connsiteY3" fmla="*/ 2047394 h 5305778"/>
              <a:gd name="connsiteX4" fmla="*/ 1149803 w 6522470"/>
              <a:gd name="connsiteY4" fmla="*/ 1952209 h 5305778"/>
              <a:gd name="connsiteX5" fmla="*/ 1162504 w 6522470"/>
              <a:gd name="connsiteY5" fmla="*/ 2589902 h 5305778"/>
              <a:gd name="connsiteX6" fmla="*/ 2220572 w 6522470"/>
              <a:gd name="connsiteY6" fmla="*/ 2589902 h 5305778"/>
              <a:gd name="connsiteX7" fmla="*/ 1244373 w 6522470"/>
              <a:gd name="connsiteY7" fmla="*/ 5304880 h 5305778"/>
              <a:gd name="connsiteX8" fmla="*/ 6497071 w 6522470"/>
              <a:gd name="connsiteY8" fmla="*/ 5305778 h 5305778"/>
              <a:gd name="connsiteX9" fmla="*/ 6522470 w 6522470"/>
              <a:gd name="connsiteY9" fmla="*/ 0 h 5305778"/>
              <a:gd name="connsiteX10" fmla="*/ 3134972 w 6522470"/>
              <a:gd name="connsiteY10" fmla="*/ 28094 h 5305778"/>
              <a:gd name="connsiteX0" fmla="*/ 3134972 w 6522470"/>
              <a:gd name="connsiteY0" fmla="*/ 28094 h 5305778"/>
              <a:gd name="connsiteX1" fmla="*/ 2260600 w 6522470"/>
              <a:gd name="connsiteY1" fmla="*/ 1513994 h 5305778"/>
              <a:gd name="connsiteX2" fmla="*/ 0 w 6522470"/>
              <a:gd name="connsiteY2" fmla="*/ 1513994 h 5305778"/>
              <a:gd name="connsiteX3" fmla="*/ 53068 w 6522470"/>
              <a:gd name="connsiteY3" fmla="*/ 1965807 h 5305778"/>
              <a:gd name="connsiteX4" fmla="*/ 1149803 w 6522470"/>
              <a:gd name="connsiteY4" fmla="*/ 1952209 h 5305778"/>
              <a:gd name="connsiteX5" fmla="*/ 1162504 w 6522470"/>
              <a:gd name="connsiteY5" fmla="*/ 2589902 h 5305778"/>
              <a:gd name="connsiteX6" fmla="*/ 2220572 w 6522470"/>
              <a:gd name="connsiteY6" fmla="*/ 2589902 h 5305778"/>
              <a:gd name="connsiteX7" fmla="*/ 1244373 w 6522470"/>
              <a:gd name="connsiteY7" fmla="*/ 5304880 h 5305778"/>
              <a:gd name="connsiteX8" fmla="*/ 6497071 w 6522470"/>
              <a:gd name="connsiteY8" fmla="*/ 5305778 h 5305778"/>
              <a:gd name="connsiteX9" fmla="*/ 6522470 w 6522470"/>
              <a:gd name="connsiteY9" fmla="*/ 0 h 5305778"/>
              <a:gd name="connsiteX10" fmla="*/ 3134972 w 6522470"/>
              <a:gd name="connsiteY10" fmla="*/ 28094 h 5305778"/>
              <a:gd name="connsiteX0" fmla="*/ 3081904 w 6469402"/>
              <a:gd name="connsiteY0" fmla="*/ 28094 h 5305778"/>
              <a:gd name="connsiteX1" fmla="*/ 2207532 w 6469402"/>
              <a:gd name="connsiteY1" fmla="*/ 1513994 h 5305778"/>
              <a:gd name="connsiteX2" fmla="*/ 13267 w 6469402"/>
              <a:gd name="connsiteY2" fmla="*/ 1595581 h 5305778"/>
              <a:gd name="connsiteX3" fmla="*/ 0 w 6469402"/>
              <a:gd name="connsiteY3" fmla="*/ 1965807 h 5305778"/>
              <a:gd name="connsiteX4" fmla="*/ 1096735 w 6469402"/>
              <a:gd name="connsiteY4" fmla="*/ 1952209 h 5305778"/>
              <a:gd name="connsiteX5" fmla="*/ 1109436 w 6469402"/>
              <a:gd name="connsiteY5" fmla="*/ 2589902 h 5305778"/>
              <a:gd name="connsiteX6" fmla="*/ 2167504 w 6469402"/>
              <a:gd name="connsiteY6" fmla="*/ 2589902 h 5305778"/>
              <a:gd name="connsiteX7" fmla="*/ 1191305 w 6469402"/>
              <a:gd name="connsiteY7" fmla="*/ 5304880 h 5305778"/>
              <a:gd name="connsiteX8" fmla="*/ 6444003 w 6469402"/>
              <a:gd name="connsiteY8" fmla="*/ 5305778 h 5305778"/>
              <a:gd name="connsiteX9" fmla="*/ 6469402 w 6469402"/>
              <a:gd name="connsiteY9" fmla="*/ 0 h 5305778"/>
              <a:gd name="connsiteX10" fmla="*/ 3081904 w 6469402"/>
              <a:gd name="connsiteY10" fmla="*/ 28094 h 5305778"/>
              <a:gd name="connsiteX0" fmla="*/ 3081904 w 6469402"/>
              <a:gd name="connsiteY0" fmla="*/ 28094 h 5305778"/>
              <a:gd name="connsiteX1" fmla="*/ 2366736 w 6469402"/>
              <a:gd name="connsiteY1" fmla="*/ 1622777 h 5305778"/>
              <a:gd name="connsiteX2" fmla="*/ 13267 w 6469402"/>
              <a:gd name="connsiteY2" fmla="*/ 1595581 h 5305778"/>
              <a:gd name="connsiteX3" fmla="*/ 0 w 6469402"/>
              <a:gd name="connsiteY3" fmla="*/ 1965807 h 5305778"/>
              <a:gd name="connsiteX4" fmla="*/ 1096735 w 6469402"/>
              <a:gd name="connsiteY4" fmla="*/ 1952209 h 5305778"/>
              <a:gd name="connsiteX5" fmla="*/ 1109436 w 6469402"/>
              <a:gd name="connsiteY5" fmla="*/ 2589902 h 5305778"/>
              <a:gd name="connsiteX6" fmla="*/ 2167504 w 6469402"/>
              <a:gd name="connsiteY6" fmla="*/ 2589902 h 5305778"/>
              <a:gd name="connsiteX7" fmla="*/ 1191305 w 6469402"/>
              <a:gd name="connsiteY7" fmla="*/ 5304880 h 5305778"/>
              <a:gd name="connsiteX8" fmla="*/ 6444003 w 6469402"/>
              <a:gd name="connsiteY8" fmla="*/ 5305778 h 5305778"/>
              <a:gd name="connsiteX9" fmla="*/ 6469402 w 6469402"/>
              <a:gd name="connsiteY9" fmla="*/ 0 h 5305778"/>
              <a:gd name="connsiteX10" fmla="*/ 3081904 w 6469402"/>
              <a:gd name="connsiteY10" fmla="*/ 28094 h 5305778"/>
              <a:gd name="connsiteX0" fmla="*/ 3042103 w 6469402"/>
              <a:gd name="connsiteY0" fmla="*/ 898 h 5305778"/>
              <a:gd name="connsiteX1" fmla="*/ 2366736 w 6469402"/>
              <a:gd name="connsiteY1" fmla="*/ 1622777 h 5305778"/>
              <a:gd name="connsiteX2" fmla="*/ 13267 w 6469402"/>
              <a:gd name="connsiteY2" fmla="*/ 1595581 h 5305778"/>
              <a:gd name="connsiteX3" fmla="*/ 0 w 6469402"/>
              <a:gd name="connsiteY3" fmla="*/ 1965807 h 5305778"/>
              <a:gd name="connsiteX4" fmla="*/ 1096735 w 6469402"/>
              <a:gd name="connsiteY4" fmla="*/ 1952209 h 5305778"/>
              <a:gd name="connsiteX5" fmla="*/ 1109436 w 6469402"/>
              <a:gd name="connsiteY5" fmla="*/ 2589902 h 5305778"/>
              <a:gd name="connsiteX6" fmla="*/ 2167504 w 6469402"/>
              <a:gd name="connsiteY6" fmla="*/ 2589902 h 5305778"/>
              <a:gd name="connsiteX7" fmla="*/ 1191305 w 6469402"/>
              <a:gd name="connsiteY7" fmla="*/ 5304880 h 5305778"/>
              <a:gd name="connsiteX8" fmla="*/ 6444003 w 6469402"/>
              <a:gd name="connsiteY8" fmla="*/ 5305778 h 5305778"/>
              <a:gd name="connsiteX9" fmla="*/ 6469402 w 6469402"/>
              <a:gd name="connsiteY9" fmla="*/ 0 h 5305778"/>
              <a:gd name="connsiteX10" fmla="*/ 3042103 w 6469402"/>
              <a:gd name="connsiteY10" fmla="*/ 898 h 5305778"/>
              <a:gd name="connsiteX0" fmla="*/ 3042103 w 6469402"/>
              <a:gd name="connsiteY0" fmla="*/ 898 h 5305778"/>
              <a:gd name="connsiteX1" fmla="*/ 2400057 w 6469402"/>
              <a:gd name="connsiteY1" fmla="*/ 1577239 h 5305778"/>
              <a:gd name="connsiteX2" fmla="*/ 13267 w 6469402"/>
              <a:gd name="connsiteY2" fmla="*/ 1595581 h 5305778"/>
              <a:gd name="connsiteX3" fmla="*/ 0 w 6469402"/>
              <a:gd name="connsiteY3" fmla="*/ 1965807 h 5305778"/>
              <a:gd name="connsiteX4" fmla="*/ 1096735 w 6469402"/>
              <a:gd name="connsiteY4" fmla="*/ 1952209 h 5305778"/>
              <a:gd name="connsiteX5" fmla="*/ 1109436 w 6469402"/>
              <a:gd name="connsiteY5" fmla="*/ 2589902 h 5305778"/>
              <a:gd name="connsiteX6" fmla="*/ 2167504 w 6469402"/>
              <a:gd name="connsiteY6" fmla="*/ 2589902 h 5305778"/>
              <a:gd name="connsiteX7" fmla="*/ 1191305 w 6469402"/>
              <a:gd name="connsiteY7" fmla="*/ 5304880 h 5305778"/>
              <a:gd name="connsiteX8" fmla="*/ 6444003 w 6469402"/>
              <a:gd name="connsiteY8" fmla="*/ 5305778 h 5305778"/>
              <a:gd name="connsiteX9" fmla="*/ 6469402 w 6469402"/>
              <a:gd name="connsiteY9" fmla="*/ 0 h 5305778"/>
              <a:gd name="connsiteX10" fmla="*/ 3042103 w 6469402"/>
              <a:gd name="connsiteY10" fmla="*/ 898 h 5305778"/>
              <a:gd name="connsiteX0" fmla="*/ 3051050 w 6478349"/>
              <a:gd name="connsiteY0" fmla="*/ 898 h 5305778"/>
              <a:gd name="connsiteX1" fmla="*/ 2409004 w 6478349"/>
              <a:gd name="connsiteY1" fmla="*/ 1577239 h 5305778"/>
              <a:gd name="connsiteX2" fmla="*/ 0 w 6478349"/>
              <a:gd name="connsiteY2" fmla="*/ 1595581 h 5305778"/>
              <a:gd name="connsiteX3" fmla="*/ 8947 w 6478349"/>
              <a:gd name="connsiteY3" fmla="*/ 1965807 h 5305778"/>
              <a:gd name="connsiteX4" fmla="*/ 1105682 w 6478349"/>
              <a:gd name="connsiteY4" fmla="*/ 1952209 h 5305778"/>
              <a:gd name="connsiteX5" fmla="*/ 1118383 w 6478349"/>
              <a:gd name="connsiteY5" fmla="*/ 2589902 h 5305778"/>
              <a:gd name="connsiteX6" fmla="*/ 2176451 w 6478349"/>
              <a:gd name="connsiteY6" fmla="*/ 2589902 h 5305778"/>
              <a:gd name="connsiteX7" fmla="*/ 1200252 w 6478349"/>
              <a:gd name="connsiteY7" fmla="*/ 5304880 h 5305778"/>
              <a:gd name="connsiteX8" fmla="*/ 6452950 w 6478349"/>
              <a:gd name="connsiteY8" fmla="*/ 5305778 h 5305778"/>
              <a:gd name="connsiteX9" fmla="*/ 6478349 w 6478349"/>
              <a:gd name="connsiteY9" fmla="*/ 0 h 5305778"/>
              <a:gd name="connsiteX10" fmla="*/ 3051050 w 6478349"/>
              <a:gd name="connsiteY10" fmla="*/ 898 h 5305778"/>
              <a:gd name="connsiteX0" fmla="*/ 3051050 w 6478349"/>
              <a:gd name="connsiteY0" fmla="*/ 898 h 5305778"/>
              <a:gd name="connsiteX1" fmla="*/ 2409004 w 6478349"/>
              <a:gd name="connsiteY1" fmla="*/ 1577239 h 5305778"/>
              <a:gd name="connsiteX2" fmla="*/ 0 w 6478349"/>
              <a:gd name="connsiteY2" fmla="*/ 1595581 h 5305778"/>
              <a:gd name="connsiteX3" fmla="*/ 8947 w 6478349"/>
              <a:gd name="connsiteY3" fmla="*/ 1999960 h 5305778"/>
              <a:gd name="connsiteX4" fmla="*/ 1105682 w 6478349"/>
              <a:gd name="connsiteY4" fmla="*/ 1952209 h 5305778"/>
              <a:gd name="connsiteX5" fmla="*/ 1118383 w 6478349"/>
              <a:gd name="connsiteY5" fmla="*/ 2589902 h 5305778"/>
              <a:gd name="connsiteX6" fmla="*/ 2176451 w 6478349"/>
              <a:gd name="connsiteY6" fmla="*/ 2589902 h 5305778"/>
              <a:gd name="connsiteX7" fmla="*/ 1200252 w 6478349"/>
              <a:gd name="connsiteY7" fmla="*/ 5304880 h 5305778"/>
              <a:gd name="connsiteX8" fmla="*/ 6452950 w 6478349"/>
              <a:gd name="connsiteY8" fmla="*/ 5305778 h 5305778"/>
              <a:gd name="connsiteX9" fmla="*/ 6478349 w 6478349"/>
              <a:gd name="connsiteY9" fmla="*/ 0 h 5305778"/>
              <a:gd name="connsiteX10" fmla="*/ 3051050 w 6478349"/>
              <a:gd name="connsiteY10" fmla="*/ 898 h 5305778"/>
              <a:gd name="connsiteX0" fmla="*/ 3051050 w 6478349"/>
              <a:gd name="connsiteY0" fmla="*/ 898 h 5305778"/>
              <a:gd name="connsiteX1" fmla="*/ 2409004 w 6478349"/>
              <a:gd name="connsiteY1" fmla="*/ 1577239 h 5305778"/>
              <a:gd name="connsiteX2" fmla="*/ 0 w 6478349"/>
              <a:gd name="connsiteY2" fmla="*/ 1595581 h 5305778"/>
              <a:gd name="connsiteX3" fmla="*/ 8947 w 6478349"/>
              <a:gd name="connsiteY3" fmla="*/ 1999960 h 5305778"/>
              <a:gd name="connsiteX4" fmla="*/ 1116789 w 6478349"/>
              <a:gd name="connsiteY4" fmla="*/ 1974977 h 5305778"/>
              <a:gd name="connsiteX5" fmla="*/ 1118383 w 6478349"/>
              <a:gd name="connsiteY5" fmla="*/ 2589902 h 5305778"/>
              <a:gd name="connsiteX6" fmla="*/ 2176451 w 6478349"/>
              <a:gd name="connsiteY6" fmla="*/ 2589902 h 5305778"/>
              <a:gd name="connsiteX7" fmla="*/ 1200252 w 6478349"/>
              <a:gd name="connsiteY7" fmla="*/ 5304880 h 5305778"/>
              <a:gd name="connsiteX8" fmla="*/ 6452950 w 6478349"/>
              <a:gd name="connsiteY8" fmla="*/ 5305778 h 5305778"/>
              <a:gd name="connsiteX9" fmla="*/ 6478349 w 6478349"/>
              <a:gd name="connsiteY9" fmla="*/ 0 h 5305778"/>
              <a:gd name="connsiteX10" fmla="*/ 3051050 w 6478349"/>
              <a:gd name="connsiteY10" fmla="*/ 898 h 5305778"/>
              <a:gd name="connsiteX0" fmla="*/ 3051050 w 6478349"/>
              <a:gd name="connsiteY0" fmla="*/ 898 h 5305778"/>
              <a:gd name="connsiteX1" fmla="*/ 2409004 w 6478349"/>
              <a:gd name="connsiteY1" fmla="*/ 1577239 h 5305778"/>
              <a:gd name="connsiteX2" fmla="*/ 0 w 6478349"/>
              <a:gd name="connsiteY2" fmla="*/ 1595581 h 5305778"/>
              <a:gd name="connsiteX3" fmla="*/ 8947 w 6478349"/>
              <a:gd name="connsiteY3" fmla="*/ 1999960 h 5305778"/>
              <a:gd name="connsiteX4" fmla="*/ 1116789 w 6478349"/>
              <a:gd name="connsiteY4" fmla="*/ 1974977 h 5305778"/>
              <a:gd name="connsiteX5" fmla="*/ 1118383 w 6478349"/>
              <a:gd name="connsiteY5" fmla="*/ 2612671 h 5305778"/>
              <a:gd name="connsiteX6" fmla="*/ 2176451 w 6478349"/>
              <a:gd name="connsiteY6" fmla="*/ 2589902 h 5305778"/>
              <a:gd name="connsiteX7" fmla="*/ 1200252 w 6478349"/>
              <a:gd name="connsiteY7" fmla="*/ 5304880 h 5305778"/>
              <a:gd name="connsiteX8" fmla="*/ 6452950 w 6478349"/>
              <a:gd name="connsiteY8" fmla="*/ 5305778 h 5305778"/>
              <a:gd name="connsiteX9" fmla="*/ 6478349 w 6478349"/>
              <a:gd name="connsiteY9" fmla="*/ 0 h 5305778"/>
              <a:gd name="connsiteX10" fmla="*/ 3051050 w 6478349"/>
              <a:gd name="connsiteY10" fmla="*/ 898 h 5305778"/>
              <a:gd name="connsiteX0" fmla="*/ 3051050 w 6478349"/>
              <a:gd name="connsiteY0" fmla="*/ 898 h 5305778"/>
              <a:gd name="connsiteX1" fmla="*/ 2409004 w 6478349"/>
              <a:gd name="connsiteY1" fmla="*/ 1577239 h 5305778"/>
              <a:gd name="connsiteX2" fmla="*/ 0 w 6478349"/>
              <a:gd name="connsiteY2" fmla="*/ 1595581 h 5305778"/>
              <a:gd name="connsiteX3" fmla="*/ 8947 w 6478349"/>
              <a:gd name="connsiteY3" fmla="*/ 1999960 h 5305778"/>
              <a:gd name="connsiteX4" fmla="*/ 1116789 w 6478349"/>
              <a:gd name="connsiteY4" fmla="*/ 1974977 h 5305778"/>
              <a:gd name="connsiteX5" fmla="*/ 1118383 w 6478349"/>
              <a:gd name="connsiteY5" fmla="*/ 2612671 h 5305778"/>
              <a:gd name="connsiteX6" fmla="*/ 2176451 w 6478349"/>
              <a:gd name="connsiteY6" fmla="*/ 2624054 h 5305778"/>
              <a:gd name="connsiteX7" fmla="*/ 1200252 w 6478349"/>
              <a:gd name="connsiteY7" fmla="*/ 5304880 h 5305778"/>
              <a:gd name="connsiteX8" fmla="*/ 6452950 w 6478349"/>
              <a:gd name="connsiteY8" fmla="*/ 5305778 h 5305778"/>
              <a:gd name="connsiteX9" fmla="*/ 6478349 w 6478349"/>
              <a:gd name="connsiteY9" fmla="*/ 0 h 5305778"/>
              <a:gd name="connsiteX10" fmla="*/ 3051050 w 6478349"/>
              <a:gd name="connsiteY10" fmla="*/ 898 h 5305778"/>
              <a:gd name="connsiteX0" fmla="*/ 3051050 w 6478349"/>
              <a:gd name="connsiteY0" fmla="*/ 898 h 5305778"/>
              <a:gd name="connsiteX1" fmla="*/ 2409004 w 6478349"/>
              <a:gd name="connsiteY1" fmla="*/ 1577239 h 5305778"/>
              <a:gd name="connsiteX2" fmla="*/ 0 w 6478349"/>
              <a:gd name="connsiteY2" fmla="*/ 1595581 h 5305778"/>
              <a:gd name="connsiteX3" fmla="*/ 8947 w 6478349"/>
              <a:gd name="connsiteY3" fmla="*/ 1999960 h 5305778"/>
              <a:gd name="connsiteX4" fmla="*/ 1116789 w 6478349"/>
              <a:gd name="connsiteY4" fmla="*/ 1974977 h 5305778"/>
              <a:gd name="connsiteX5" fmla="*/ 1118383 w 6478349"/>
              <a:gd name="connsiteY5" fmla="*/ 2612671 h 5305778"/>
              <a:gd name="connsiteX6" fmla="*/ 2165344 w 6478349"/>
              <a:gd name="connsiteY6" fmla="*/ 2601286 h 5305778"/>
              <a:gd name="connsiteX7" fmla="*/ 1200252 w 6478349"/>
              <a:gd name="connsiteY7" fmla="*/ 5304880 h 5305778"/>
              <a:gd name="connsiteX8" fmla="*/ 6452950 w 6478349"/>
              <a:gd name="connsiteY8" fmla="*/ 5305778 h 5305778"/>
              <a:gd name="connsiteX9" fmla="*/ 6478349 w 6478349"/>
              <a:gd name="connsiteY9" fmla="*/ 0 h 5305778"/>
              <a:gd name="connsiteX10" fmla="*/ 3051050 w 6478349"/>
              <a:gd name="connsiteY10" fmla="*/ 898 h 5305778"/>
              <a:gd name="connsiteX0" fmla="*/ 3051050 w 6478349"/>
              <a:gd name="connsiteY0" fmla="*/ 898 h 5305778"/>
              <a:gd name="connsiteX1" fmla="*/ 2409004 w 6478349"/>
              <a:gd name="connsiteY1" fmla="*/ 1577239 h 5305778"/>
              <a:gd name="connsiteX2" fmla="*/ 0 w 6478349"/>
              <a:gd name="connsiteY2" fmla="*/ 1595581 h 5305778"/>
              <a:gd name="connsiteX3" fmla="*/ 8947 w 6478349"/>
              <a:gd name="connsiteY3" fmla="*/ 1999960 h 5305778"/>
              <a:gd name="connsiteX4" fmla="*/ 1116789 w 6478349"/>
              <a:gd name="connsiteY4" fmla="*/ 1974977 h 5305778"/>
              <a:gd name="connsiteX5" fmla="*/ 1118383 w 6478349"/>
              <a:gd name="connsiteY5" fmla="*/ 2612671 h 5305778"/>
              <a:gd name="connsiteX6" fmla="*/ 2176452 w 6478349"/>
              <a:gd name="connsiteY6" fmla="*/ 2612670 h 5305778"/>
              <a:gd name="connsiteX7" fmla="*/ 1200252 w 6478349"/>
              <a:gd name="connsiteY7" fmla="*/ 5304880 h 5305778"/>
              <a:gd name="connsiteX8" fmla="*/ 6452950 w 6478349"/>
              <a:gd name="connsiteY8" fmla="*/ 5305778 h 5305778"/>
              <a:gd name="connsiteX9" fmla="*/ 6478349 w 6478349"/>
              <a:gd name="connsiteY9" fmla="*/ 0 h 5305778"/>
              <a:gd name="connsiteX10" fmla="*/ 3051050 w 6478349"/>
              <a:gd name="connsiteY10" fmla="*/ 898 h 5305778"/>
              <a:gd name="connsiteX0" fmla="*/ 3051050 w 6500563"/>
              <a:gd name="connsiteY0" fmla="*/ 898 h 5305778"/>
              <a:gd name="connsiteX1" fmla="*/ 2409004 w 6500563"/>
              <a:gd name="connsiteY1" fmla="*/ 1577239 h 5305778"/>
              <a:gd name="connsiteX2" fmla="*/ 0 w 6500563"/>
              <a:gd name="connsiteY2" fmla="*/ 1595581 h 5305778"/>
              <a:gd name="connsiteX3" fmla="*/ 8947 w 6500563"/>
              <a:gd name="connsiteY3" fmla="*/ 1999960 h 5305778"/>
              <a:gd name="connsiteX4" fmla="*/ 1116789 w 6500563"/>
              <a:gd name="connsiteY4" fmla="*/ 1974977 h 5305778"/>
              <a:gd name="connsiteX5" fmla="*/ 1118383 w 6500563"/>
              <a:gd name="connsiteY5" fmla="*/ 2612671 h 5305778"/>
              <a:gd name="connsiteX6" fmla="*/ 2176452 w 6500563"/>
              <a:gd name="connsiteY6" fmla="*/ 2612670 h 5305778"/>
              <a:gd name="connsiteX7" fmla="*/ 1200252 w 6500563"/>
              <a:gd name="connsiteY7" fmla="*/ 5304880 h 5305778"/>
              <a:gd name="connsiteX8" fmla="*/ 6452950 w 6500563"/>
              <a:gd name="connsiteY8" fmla="*/ 5305778 h 5305778"/>
              <a:gd name="connsiteX9" fmla="*/ 6500563 w 6500563"/>
              <a:gd name="connsiteY9" fmla="*/ 0 h 5305778"/>
              <a:gd name="connsiteX10" fmla="*/ 3051050 w 6500563"/>
              <a:gd name="connsiteY10" fmla="*/ 898 h 5305778"/>
              <a:gd name="connsiteX0" fmla="*/ 3051050 w 6489456"/>
              <a:gd name="connsiteY0" fmla="*/ 898 h 5305778"/>
              <a:gd name="connsiteX1" fmla="*/ 2409004 w 6489456"/>
              <a:gd name="connsiteY1" fmla="*/ 1577239 h 5305778"/>
              <a:gd name="connsiteX2" fmla="*/ 0 w 6489456"/>
              <a:gd name="connsiteY2" fmla="*/ 1595581 h 5305778"/>
              <a:gd name="connsiteX3" fmla="*/ 8947 w 6489456"/>
              <a:gd name="connsiteY3" fmla="*/ 1999960 h 5305778"/>
              <a:gd name="connsiteX4" fmla="*/ 1116789 w 6489456"/>
              <a:gd name="connsiteY4" fmla="*/ 1974977 h 5305778"/>
              <a:gd name="connsiteX5" fmla="*/ 1118383 w 6489456"/>
              <a:gd name="connsiteY5" fmla="*/ 2612671 h 5305778"/>
              <a:gd name="connsiteX6" fmla="*/ 2176452 w 6489456"/>
              <a:gd name="connsiteY6" fmla="*/ 2612670 h 5305778"/>
              <a:gd name="connsiteX7" fmla="*/ 1200252 w 6489456"/>
              <a:gd name="connsiteY7" fmla="*/ 5304880 h 5305778"/>
              <a:gd name="connsiteX8" fmla="*/ 6452950 w 6489456"/>
              <a:gd name="connsiteY8" fmla="*/ 5305778 h 5305778"/>
              <a:gd name="connsiteX9" fmla="*/ 6489456 w 6489456"/>
              <a:gd name="connsiteY9" fmla="*/ 0 h 5305778"/>
              <a:gd name="connsiteX10" fmla="*/ 3051050 w 6489456"/>
              <a:gd name="connsiteY10" fmla="*/ 898 h 5305778"/>
              <a:gd name="connsiteX0" fmla="*/ 3051050 w 6489456"/>
              <a:gd name="connsiteY0" fmla="*/ 898 h 5305778"/>
              <a:gd name="connsiteX1" fmla="*/ 2409004 w 6489456"/>
              <a:gd name="connsiteY1" fmla="*/ 1577239 h 5305778"/>
              <a:gd name="connsiteX2" fmla="*/ 0 w 6489456"/>
              <a:gd name="connsiteY2" fmla="*/ 1595581 h 5305778"/>
              <a:gd name="connsiteX3" fmla="*/ 8947 w 6489456"/>
              <a:gd name="connsiteY3" fmla="*/ 1999960 h 5305778"/>
              <a:gd name="connsiteX4" fmla="*/ 1116789 w 6489456"/>
              <a:gd name="connsiteY4" fmla="*/ 2009131 h 5305778"/>
              <a:gd name="connsiteX5" fmla="*/ 1118383 w 6489456"/>
              <a:gd name="connsiteY5" fmla="*/ 2612671 h 5305778"/>
              <a:gd name="connsiteX6" fmla="*/ 2176452 w 6489456"/>
              <a:gd name="connsiteY6" fmla="*/ 2612670 h 5305778"/>
              <a:gd name="connsiteX7" fmla="*/ 1200252 w 6489456"/>
              <a:gd name="connsiteY7" fmla="*/ 5304880 h 5305778"/>
              <a:gd name="connsiteX8" fmla="*/ 6452950 w 6489456"/>
              <a:gd name="connsiteY8" fmla="*/ 5305778 h 5305778"/>
              <a:gd name="connsiteX9" fmla="*/ 6489456 w 6489456"/>
              <a:gd name="connsiteY9" fmla="*/ 0 h 5305778"/>
              <a:gd name="connsiteX10" fmla="*/ 3051050 w 6489456"/>
              <a:gd name="connsiteY10" fmla="*/ 898 h 5305778"/>
              <a:gd name="connsiteX0" fmla="*/ 3062157 w 6500563"/>
              <a:gd name="connsiteY0" fmla="*/ 898 h 5305778"/>
              <a:gd name="connsiteX1" fmla="*/ 2420111 w 6500563"/>
              <a:gd name="connsiteY1" fmla="*/ 1577239 h 5305778"/>
              <a:gd name="connsiteX2" fmla="*/ 0 w 6500563"/>
              <a:gd name="connsiteY2" fmla="*/ 1572813 h 5305778"/>
              <a:gd name="connsiteX3" fmla="*/ 20054 w 6500563"/>
              <a:gd name="connsiteY3" fmla="*/ 1999960 h 5305778"/>
              <a:gd name="connsiteX4" fmla="*/ 1127896 w 6500563"/>
              <a:gd name="connsiteY4" fmla="*/ 2009131 h 5305778"/>
              <a:gd name="connsiteX5" fmla="*/ 1129490 w 6500563"/>
              <a:gd name="connsiteY5" fmla="*/ 2612671 h 5305778"/>
              <a:gd name="connsiteX6" fmla="*/ 2187559 w 6500563"/>
              <a:gd name="connsiteY6" fmla="*/ 2612670 h 5305778"/>
              <a:gd name="connsiteX7" fmla="*/ 1211359 w 6500563"/>
              <a:gd name="connsiteY7" fmla="*/ 5304880 h 5305778"/>
              <a:gd name="connsiteX8" fmla="*/ 6464057 w 6500563"/>
              <a:gd name="connsiteY8" fmla="*/ 5305778 h 5305778"/>
              <a:gd name="connsiteX9" fmla="*/ 6500563 w 6500563"/>
              <a:gd name="connsiteY9" fmla="*/ 0 h 5305778"/>
              <a:gd name="connsiteX10" fmla="*/ 3062157 w 6500563"/>
              <a:gd name="connsiteY10" fmla="*/ 898 h 5305778"/>
              <a:gd name="connsiteX0" fmla="*/ 3062157 w 6500563"/>
              <a:gd name="connsiteY0" fmla="*/ 898 h 5316264"/>
              <a:gd name="connsiteX1" fmla="*/ 2420111 w 6500563"/>
              <a:gd name="connsiteY1" fmla="*/ 1577239 h 5316264"/>
              <a:gd name="connsiteX2" fmla="*/ 0 w 6500563"/>
              <a:gd name="connsiteY2" fmla="*/ 1572813 h 5316264"/>
              <a:gd name="connsiteX3" fmla="*/ 20054 w 6500563"/>
              <a:gd name="connsiteY3" fmla="*/ 1999960 h 5316264"/>
              <a:gd name="connsiteX4" fmla="*/ 1127896 w 6500563"/>
              <a:gd name="connsiteY4" fmla="*/ 2009131 h 5316264"/>
              <a:gd name="connsiteX5" fmla="*/ 1129490 w 6500563"/>
              <a:gd name="connsiteY5" fmla="*/ 2612671 h 5316264"/>
              <a:gd name="connsiteX6" fmla="*/ 2187559 w 6500563"/>
              <a:gd name="connsiteY6" fmla="*/ 2612670 h 5316264"/>
              <a:gd name="connsiteX7" fmla="*/ 1133608 w 6500563"/>
              <a:gd name="connsiteY7" fmla="*/ 5316264 h 5316264"/>
              <a:gd name="connsiteX8" fmla="*/ 6464057 w 6500563"/>
              <a:gd name="connsiteY8" fmla="*/ 5305778 h 5316264"/>
              <a:gd name="connsiteX9" fmla="*/ 6500563 w 6500563"/>
              <a:gd name="connsiteY9" fmla="*/ 0 h 5316264"/>
              <a:gd name="connsiteX10" fmla="*/ 3062157 w 6500563"/>
              <a:gd name="connsiteY10" fmla="*/ 898 h 5316264"/>
              <a:gd name="connsiteX0" fmla="*/ 3062157 w 6500563"/>
              <a:gd name="connsiteY0" fmla="*/ 898 h 5316264"/>
              <a:gd name="connsiteX1" fmla="*/ 2420111 w 6500563"/>
              <a:gd name="connsiteY1" fmla="*/ 1577239 h 5316264"/>
              <a:gd name="connsiteX2" fmla="*/ 0 w 6500563"/>
              <a:gd name="connsiteY2" fmla="*/ 1572813 h 5316264"/>
              <a:gd name="connsiteX3" fmla="*/ 20054 w 6500563"/>
              <a:gd name="connsiteY3" fmla="*/ 1999960 h 5316264"/>
              <a:gd name="connsiteX4" fmla="*/ 1127896 w 6500563"/>
              <a:gd name="connsiteY4" fmla="*/ 2009131 h 5316264"/>
              <a:gd name="connsiteX5" fmla="*/ 1129490 w 6500563"/>
              <a:gd name="connsiteY5" fmla="*/ 2612671 h 5316264"/>
              <a:gd name="connsiteX6" fmla="*/ 2187559 w 6500563"/>
              <a:gd name="connsiteY6" fmla="*/ 2612670 h 5316264"/>
              <a:gd name="connsiteX7" fmla="*/ 1133608 w 6500563"/>
              <a:gd name="connsiteY7" fmla="*/ 5316264 h 5316264"/>
              <a:gd name="connsiteX8" fmla="*/ 6441843 w 6500563"/>
              <a:gd name="connsiteY8" fmla="*/ 5305779 h 5316264"/>
              <a:gd name="connsiteX9" fmla="*/ 6500563 w 6500563"/>
              <a:gd name="connsiteY9" fmla="*/ 0 h 5316264"/>
              <a:gd name="connsiteX10" fmla="*/ 3062157 w 6500563"/>
              <a:gd name="connsiteY10" fmla="*/ 898 h 5316264"/>
              <a:gd name="connsiteX0" fmla="*/ 3062157 w 6500563"/>
              <a:gd name="connsiteY0" fmla="*/ 898 h 5328548"/>
              <a:gd name="connsiteX1" fmla="*/ 2420111 w 6500563"/>
              <a:gd name="connsiteY1" fmla="*/ 1577239 h 5328548"/>
              <a:gd name="connsiteX2" fmla="*/ 0 w 6500563"/>
              <a:gd name="connsiteY2" fmla="*/ 1572813 h 5328548"/>
              <a:gd name="connsiteX3" fmla="*/ 20054 w 6500563"/>
              <a:gd name="connsiteY3" fmla="*/ 1999960 h 5328548"/>
              <a:gd name="connsiteX4" fmla="*/ 1127896 w 6500563"/>
              <a:gd name="connsiteY4" fmla="*/ 2009131 h 5328548"/>
              <a:gd name="connsiteX5" fmla="*/ 1129490 w 6500563"/>
              <a:gd name="connsiteY5" fmla="*/ 2612671 h 5328548"/>
              <a:gd name="connsiteX6" fmla="*/ 2187559 w 6500563"/>
              <a:gd name="connsiteY6" fmla="*/ 2612670 h 5328548"/>
              <a:gd name="connsiteX7" fmla="*/ 1133608 w 6500563"/>
              <a:gd name="connsiteY7" fmla="*/ 5316264 h 5328548"/>
              <a:gd name="connsiteX8" fmla="*/ 6452949 w 6500563"/>
              <a:gd name="connsiteY8" fmla="*/ 5328548 h 5328548"/>
              <a:gd name="connsiteX9" fmla="*/ 6500563 w 6500563"/>
              <a:gd name="connsiteY9" fmla="*/ 0 h 5328548"/>
              <a:gd name="connsiteX10" fmla="*/ 3062157 w 6500563"/>
              <a:gd name="connsiteY10" fmla="*/ 898 h 5328548"/>
              <a:gd name="connsiteX0" fmla="*/ 3062157 w 6500563"/>
              <a:gd name="connsiteY0" fmla="*/ 898 h 5328548"/>
              <a:gd name="connsiteX1" fmla="*/ 2420111 w 6500563"/>
              <a:gd name="connsiteY1" fmla="*/ 1577239 h 5328548"/>
              <a:gd name="connsiteX2" fmla="*/ 0 w 6500563"/>
              <a:gd name="connsiteY2" fmla="*/ 1572813 h 5328548"/>
              <a:gd name="connsiteX3" fmla="*/ 20054 w 6500563"/>
              <a:gd name="connsiteY3" fmla="*/ 1999960 h 5328548"/>
              <a:gd name="connsiteX4" fmla="*/ 1127896 w 6500563"/>
              <a:gd name="connsiteY4" fmla="*/ 2009131 h 5328548"/>
              <a:gd name="connsiteX5" fmla="*/ 1129490 w 6500563"/>
              <a:gd name="connsiteY5" fmla="*/ 2612671 h 5328548"/>
              <a:gd name="connsiteX6" fmla="*/ 2187559 w 6500563"/>
              <a:gd name="connsiteY6" fmla="*/ 2612670 h 5328548"/>
              <a:gd name="connsiteX7" fmla="*/ 1133608 w 6500563"/>
              <a:gd name="connsiteY7" fmla="*/ 5316264 h 5328548"/>
              <a:gd name="connsiteX8" fmla="*/ 6486271 w 6500563"/>
              <a:gd name="connsiteY8" fmla="*/ 5328548 h 5328548"/>
              <a:gd name="connsiteX9" fmla="*/ 6500563 w 6500563"/>
              <a:gd name="connsiteY9" fmla="*/ 0 h 5328548"/>
              <a:gd name="connsiteX10" fmla="*/ 3062157 w 6500563"/>
              <a:gd name="connsiteY10" fmla="*/ 898 h 5328548"/>
              <a:gd name="connsiteX0" fmla="*/ 3062157 w 6500563"/>
              <a:gd name="connsiteY0" fmla="*/ 898 h 5328548"/>
              <a:gd name="connsiteX1" fmla="*/ 2420111 w 6500563"/>
              <a:gd name="connsiteY1" fmla="*/ 1577239 h 5328548"/>
              <a:gd name="connsiteX2" fmla="*/ 0 w 6500563"/>
              <a:gd name="connsiteY2" fmla="*/ 1572813 h 5328548"/>
              <a:gd name="connsiteX3" fmla="*/ 20054 w 6500563"/>
              <a:gd name="connsiteY3" fmla="*/ 1999960 h 5328548"/>
              <a:gd name="connsiteX4" fmla="*/ 1127896 w 6500563"/>
              <a:gd name="connsiteY4" fmla="*/ 2009131 h 5328548"/>
              <a:gd name="connsiteX5" fmla="*/ 1129490 w 6500563"/>
              <a:gd name="connsiteY5" fmla="*/ 2612671 h 5328548"/>
              <a:gd name="connsiteX6" fmla="*/ 2187559 w 6500563"/>
              <a:gd name="connsiteY6" fmla="*/ 2612670 h 5328548"/>
              <a:gd name="connsiteX7" fmla="*/ 1133608 w 6500563"/>
              <a:gd name="connsiteY7" fmla="*/ 5316264 h 5328548"/>
              <a:gd name="connsiteX8" fmla="*/ 6486271 w 6500563"/>
              <a:gd name="connsiteY8" fmla="*/ 5328548 h 5328548"/>
              <a:gd name="connsiteX9" fmla="*/ 6500563 w 6500563"/>
              <a:gd name="connsiteY9" fmla="*/ 0 h 5328548"/>
              <a:gd name="connsiteX10" fmla="*/ 3062157 w 6500563"/>
              <a:gd name="connsiteY10" fmla="*/ 898 h 5328548"/>
              <a:gd name="connsiteX0" fmla="*/ 3042103 w 6480509"/>
              <a:gd name="connsiteY0" fmla="*/ 898 h 5328548"/>
              <a:gd name="connsiteX1" fmla="*/ 2400057 w 6480509"/>
              <a:gd name="connsiteY1" fmla="*/ 1577239 h 5328548"/>
              <a:gd name="connsiteX2" fmla="*/ 24375 w 6480509"/>
              <a:gd name="connsiteY2" fmla="*/ 1572813 h 5328548"/>
              <a:gd name="connsiteX3" fmla="*/ 0 w 6480509"/>
              <a:gd name="connsiteY3" fmla="*/ 1999960 h 5328548"/>
              <a:gd name="connsiteX4" fmla="*/ 1107842 w 6480509"/>
              <a:gd name="connsiteY4" fmla="*/ 2009131 h 5328548"/>
              <a:gd name="connsiteX5" fmla="*/ 1109436 w 6480509"/>
              <a:gd name="connsiteY5" fmla="*/ 2612671 h 5328548"/>
              <a:gd name="connsiteX6" fmla="*/ 2167505 w 6480509"/>
              <a:gd name="connsiteY6" fmla="*/ 2612670 h 5328548"/>
              <a:gd name="connsiteX7" fmla="*/ 1113554 w 6480509"/>
              <a:gd name="connsiteY7" fmla="*/ 5316264 h 5328548"/>
              <a:gd name="connsiteX8" fmla="*/ 6466217 w 6480509"/>
              <a:gd name="connsiteY8" fmla="*/ 5328548 h 5328548"/>
              <a:gd name="connsiteX9" fmla="*/ 6480509 w 6480509"/>
              <a:gd name="connsiteY9" fmla="*/ 0 h 5328548"/>
              <a:gd name="connsiteX10" fmla="*/ 3042103 w 6480509"/>
              <a:gd name="connsiteY10" fmla="*/ 898 h 5328548"/>
              <a:gd name="connsiteX0" fmla="*/ 3017728 w 6456134"/>
              <a:gd name="connsiteY0" fmla="*/ 898 h 5328548"/>
              <a:gd name="connsiteX1" fmla="*/ 2375682 w 6456134"/>
              <a:gd name="connsiteY1" fmla="*/ 1577239 h 5328548"/>
              <a:gd name="connsiteX2" fmla="*/ 0 w 6456134"/>
              <a:gd name="connsiteY2" fmla="*/ 1572813 h 5328548"/>
              <a:gd name="connsiteX3" fmla="*/ 8947 w 6456134"/>
              <a:gd name="connsiteY3" fmla="*/ 1999960 h 5328548"/>
              <a:gd name="connsiteX4" fmla="*/ 1083467 w 6456134"/>
              <a:gd name="connsiteY4" fmla="*/ 2009131 h 5328548"/>
              <a:gd name="connsiteX5" fmla="*/ 1085061 w 6456134"/>
              <a:gd name="connsiteY5" fmla="*/ 2612671 h 5328548"/>
              <a:gd name="connsiteX6" fmla="*/ 2143130 w 6456134"/>
              <a:gd name="connsiteY6" fmla="*/ 2612670 h 5328548"/>
              <a:gd name="connsiteX7" fmla="*/ 1089179 w 6456134"/>
              <a:gd name="connsiteY7" fmla="*/ 5316264 h 5328548"/>
              <a:gd name="connsiteX8" fmla="*/ 6441842 w 6456134"/>
              <a:gd name="connsiteY8" fmla="*/ 5328548 h 5328548"/>
              <a:gd name="connsiteX9" fmla="*/ 6456134 w 6456134"/>
              <a:gd name="connsiteY9" fmla="*/ 0 h 5328548"/>
              <a:gd name="connsiteX10" fmla="*/ 3017728 w 6456134"/>
              <a:gd name="connsiteY10" fmla="*/ 898 h 53285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456134" h="5328548">
                <a:moveTo>
                  <a:pt x="3017728" y="898"/>
                </a:moveTo>
                <a:lnTo>
                  <a:pt x="2375682" y="1577239"/>
                </a:lnTo>
                <a:lnTo>
                  <a:pt x="0" y="1572813"/>
                </a:lnTo>
                <a:lnTo>
                  <a:pt x="8947" y="1999960"/>
                </a:lnTo>
                <a:lnTo>
                  <a:pt x="1083467" y="2009131"/>
                </a:lnTo>
                <a:cubicBezTo>
                  <a:pt x="1083998" y="2214106"/>
                  <a:pt x="1084530" y="2407696"/>
                  <a:pt x="1085061" y="2612671"/>
                </a:cubicBezTo>
                <a:lnTo>
                  <a:pt x="2143130" y="2612670"/>
                </a:lnTo>
                <a:lnTo>
                  <a:pt x="1089179" y="5316264"/>
                </a:lnTo>
                <a:lnTo>
                  <a:pt x="6441842" y="5328548"/>
                </a:lnTo>
                <a:lnTo>
                  <a:pt x="6456134" y="0"/>
                </a:lnTo>
                <a:lnTo>
                  <a:pt x="3017728" y="898"/>
                </a:lnTo>
                <a:close/>
              </a:path>
            </a:pathLst>
          </a:custGeom>
          <a:noFill/>
          <a:ln w="12700">
            <a:solidFill>
              <a:schemeClr val="bg1">
                <a:lumMod val="9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615C9A33-8982-144F-B756-2FB3CE8F961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351" b="32493"/>
          <a:stretch/>
        </p:blipFill>
        <p:spPr>
          <a:xfrm>
            <a:off x="7194484" y="352978"/>
            <a:ext cx="2947024" cy="1538531"/>
          </a:xfrm>
          <a:prstGeom prst="rect">
            <a:avLst/>
          </a:prstGeom>
        </p:spPr>
      </p:pic>
      <p:sp>
        <p:nvSpPr>
          <p:cNvPr id="10" name="TextBox 6">
            <a:extLst>
              <a:ext uri="{FF2B5EF4-FFF2-40B4-BE49-F238E27FC236}">
                <a16:creationId xmlns:a16="http://schemas.microsoft.com/office/drawing/2014/main" id="{71BC6E1A-4530-C970-AF8D-1A892CF901D2}"/>
              </a:ext>
            </a:extLst>
          </p:cNvPr>
          <p:cNvSpPr txBox="1"/>
          <p:nvPr/>
        </p:nvSpPr>
        <p:spPr>
          <a:xfrm>
            <a:off x="5687713" y="3414843"/>
            <a:ext cx="36531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大四 </a:t>
            </a:r>
            <a:r>
              <a:rPr lang="en-US" altLang="zh-CN" sz="2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数据科学与大数据技术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38F72E72-0A92-65BA-9AE5-6442197CAD44}"/>
              </a:ext>
            </a:extLst>
          </p:cNvPr>
          <p:cNvSpPr txBox="1"/>
          <p:nvPr/>
        </p:nvSpPr>
        <p:spPr>
          <a:xfrm>
            <a:off x="5663580" y="2214514"/>
            <a:ext cx="36772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6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保研经验分享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" name="灯片编号占位符 3">
            <a:extLst>
              <a:ext uri="{FF2B5EF4-FFF2-40B4-BE49-F238E27FC236}">
                <a16:creationId xmlns:a16="http://schemas.microsoft.com/office/drawing/2014/main" id="{A307B75B-7CE9-9A26-9EE6-D3906CA66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72288" y="5310565"/>
            <a:ext cx="2286000" cy="304271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B7B66E-7FFA-4300-8439-347A5E0E252A}" type="slidenum">
              <a:rPr kumimoji="0" lang="zh-CN" altLang="en-US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4" name="TextBox 6">
            <a:extLst>
              <a:ext uri="{FF2B5EF4-FFF2-40B4-BE49-F238E27FC236}">
                <a16:creationId xmlns:a16="http://schemas.microsoft.com/office/drawing/2014/main" id="{1ADF5356-43BF-97B8-08B5-2130639C543B}"/>
              </a:ext>
            </a:extLst>
          </p:cNvPr>
          <p:cNvSpPr txBox="1"/>
          <p:nvPr/>
        </p:nvSpPr>
        <p:spPr>
          <a:xfrm>
            <a:off x="7168232" y="3909429"/>
            <a:ext cx="8184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李墨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69099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70"/>
    </mc:Choice>
    <mc:Fallback xmlns="">
      <p:transition spd="slow" advTm="15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99218B7-5270-479F-8483-4CDBA23AD7C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35"/>
          <a:stretch/>
        </p:blipFill>
        <p:spPr>
          <a:xfrm>
            <a:off x="0" y="0"/>
            <a:ext cx="5202904" cy="5715000"/>
          </a:xfrm>
          <a:custGeom>
            <a:avLst/>
            <a:gdLst>
              <a:gd name="connsiteX0" fmla="*/ 0 w 10287000"/>
              <a:gd name="connsiteY0" fmla="*/ 0 h 6858000"/>
              <a:gd name="connsiteX1" fmla="*/ 9228013 w 10287000"/>
              <a:gd name="connsiteY1" fmla="*/ 0 h 6858000"/>
              <a:gd name="connsiteX2" fmla="*/ 9253879 w 10287000"/>
              <a:gd name="connsiteY2" fmla="*/ 36374 h 6858000"/>
              <a:gd name="connsiteX3" fmla="*/ 10287000 w 10287000"/>
              <a:gd name="connsiteY3" fmla="*/ 3418579 h 6858000"/>
              <a:gd name="connsiteX4" fmla="*/ 9253879 w 10287000"/>
              <a:gd name="connsiteY4" fmla="*/ 6800784 h 6858000"/>
              <a:gd name="connsiteX5" fmla="*/ 9213192 w 10287000"/>
              <a:gd name="connsiteY5" fmla="*/ 6858000 h 6858000"/>
              <a:gd name="connsiteX6" fmla="*/ 0 w 1028700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287000" h="6858000">
                <a:moveTo>
                  <a:pt x="0" y="0"/>
                </a:moveTo>
                <a:lnTo>
                  <a:pt x="9228013" y="0"/>
                </a:lnTo>
                <a:lnTo>
                  <a:pt x="9253879" y="36374"/>
                </a:lnTo>
                <a:cubicBezTo>
                  <a:pt x="9906138" y="1001844"/>
                  <a:pt x="10287000" y="2165734"/>
                  <a:pt x="10287000" y="3418579"/>
                </a:cubicBezTo>
                <a:cubicBezTo>
                  <a:pt x="10287000" y="4671424"/>
                  <a:pt x="9906138" y="5835314"/>
                  <a:pt x="9253879" y="6800784"/>
                </a:cubicBezTo>
                <a:lnTo>
                  <a:pt x="921319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" name="椭圆 2">
            <a:extLst>
              <a:ext uri="{FF2B5EF4-FFF2-40B4-BE49-F238E27FC236}">
                <a16:creationId xmlns:a16="http://schemas.microsoft.com/office/drawing/2014/main" id="{DE5E0402-9BDC-4CC4-8C43-5D5227B536CD}"/>
              </a:ext>
            </a:extLst>
          </p:cNvPr>
          <p:cNvSpPr/>
          <p:nvPr/>
        </p:nvSpPr>
        <p:spPr>
          <a:xfrm>
            <a:off x="-4874138" y="-2192243"/>
            <a:ext cx="10082118" cy="10082118"/>
          </a:xfrm>
          <a:prstGeom prst="ellipse">
            <a:avLst/>
          </a:prstGeom>
          <a:noFill/>
          <a:ln w="698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61970"/>
            <a:endParaRPr lang="zh-CN" altLang="en-US" sz="1500">
              <a:solidFill>
                <a:prstClr val="white"/>
              </a:solidFill>
              <a:latin typeface="微软雅黑"/>
              <a:ea typeface="微软雅黑"/>
            </a:endParaRPr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BB06C858-E2A4-4867-98EF-1D1E0423B069}"/>
              </a:ext>
            </a:extLst>
          </p:cNvPr>
          <p:cNvSpPr/>
          <p:nvPr/>
        </p:nvSpPr>
        <p:spPr>
          <a:xfrm>
            <a:off x="-5101509" y="-2419614"/>
            <a:ext cx="10536860" cy="10536860"/>
          </a:xfrm>
          <a:prstGeom prst="ellipse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61970"/>
            <a:endParaRPr lang="zh-CN" altLang="en-US" sz="1500" dirty="0">
              <a:solidFill>
                <a:prstClr val="white"/>
              </a:solidFill>
              <a:latin typeface="微软雅黑"/>
              <a:ea typeface="微软雅黑"/>
            </a:endParaRPr>
          </a:p>
        </p:txBody>
      </p:sp>
      <p:sp>
        <p:nvSpPr>
          <p:cNvPr id="21" name="任意多边形: 形状 20">
            <a:extLst>
              <a:ext uri="{FF2B5EF4-FFF2-40B4-BE49-F238E27FC236}">
                <a16:creationId xmlns:a16="http://schemas.microsoft.com/office/drawing/2014/main" id="{2796FF4C-6F53-4C6D-80CA-AB106E5085AD}"/>
              </a:ext>
            </a:extLst>
          </p:cNvPr>
          <p:cNvSpPr/>
          <p:nvPr/>
        </p:nvSpPr>
        <p:spPr>
          <a:xfrm>
            <a:off x="-5077" y="2153128"/>
            <a:ext cx="3373323" cy="1442730"/>
          </a:xfrm>
          <a:custGeom>
            <a:avLst/>
            <a:gdLst>
              <a:gd name="connsiteX0" fmla="*/ 0 w 5233896"/>
              <a:gd name="connsiteY0" fmla="*/ 0 h 1778474"/>
              <a:gd name="connsiteX1" fmla="*/ 4336026 w 5233896"/>
              <a:gd name="connsiteY1" fmla="*/ 0 h 1778474"/>
              <a:gd name="connsiteX2" fmla="*/ 4336026 w 5233896"/>
              <a:gd name="connsiteY2" fmla="*/ 436 h 1778474"/>
              <a:gd name="connsiteX3" fmla="*/ 4344659 w 5233896"/>
              <a:gd name="connsiteY3" fmla="*/ 0 h 1778474"/>
              <a:gd name="connsiteX4" fmla="*/ 5233896 w 5233896"/>
              <a:gd name="connsiteY4" fmla="*/ 889237 h 1778474"/>
              <a:gd name="connsiteX5" fmla="*/ 4344659 w 5233896"/>
              <a:gd name="connsiteY5" fmla="*/ 1778474 h 1778474"/>
              <a:gd name="connsiteX6" fmla="*/ 4253740 w 5233896"/>
              <a:gd name="connsiteY6" fmla="*/ 1773883 h 1778474"/>
              <a:gd name="connsiteX7" fmla="*/ 4204781 w 5233896"/>
              <a:gd name="connsiteY7" fmla="*/ 1766411 h 1778474"/>
              <a:gd name="connsiteX8" fmla="*/ 0 w 5233896"/>
              <a:gd name="connsiteY8" fmla="*/ 1766411 h 17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233896" h="1778474">
                <a:moveTo>
                  <a:pt x="0" y="0"/>
                </a:moveTo>
                <a:lnTo>
                  <a:pt x="4336026" y="0"/>
                </a:lnTo>
                <a:lnTo>
                  <a:pt x="4336026" y="436"/>
                </a:lnTo>
                <a:lnTo>
                  <a:pt x="4344659" y="0"/>
                </a:lnTo>
                <a:cubicBezTo>
                  <a:pt x="4835771" y="0"/>
                  <a:pt x="5233896" y="398125"/>
                  <a:pt x="5233896" y="889237"/>
                </a:cubicBezTo>
                <a:cubicBezTo>
                  <a:pt x="5233896" y="1380349"/>
                  <a:pt x="4835771" y="1778474"/>
                  <a:pt x="4344659" y="1778474"/>
                </a:cubicBezTo>
                <a:cubicBezTo>
                  <a:pt x="4313965" y="1778474"/>
                  <a:pt x="4283633" y="1776919"/>
                  <a:pt x="4253740" y="1773883"/>
                </a:cubicBezTo>
                <a:lnTo>
                  <a:pt x="4204781" y="1766411"/>
                </a:lnTo>
                <a:lnTo>
                  <a:pt x="0" y="1766411"/>
                </a:lnTo>
                <a:close/>
              </a:path>
            </a:pathLst>
          </a:custGeom>
          <a:solidFill>
            <a:schemeClr val="bg1">
              <a:alpha val="74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761970"/>
            <a:endParaRPr lang="zh-CN" altLang="en-US" sz="1500">
              <a:solidFill>
                <a:prstClr val="white"/>
              </a:solidFill>
              <a:latin typeface="微软雅黑"/>
              <a:ea typeface="微软雅黑"/>
            </a:endParaRPr>
          </a:p>
        </p:txBody>
      </p:sp>
      <p:sp>
        <p:nvSpPr>
          <p:cNvPr id="7" name="目录英文">
            <a:extLst>
              <a:ext uri="{FF2B5EF4-FFF2-40B4-BE49-F238E27FC236}">
                <a16:creationId xmlns:a16="http://schemas.microsoft.com/office/drawing/2014/main" id="{6648DB2A-37DE-446A-B1FE-B70406CE6007}"/>
              </a:ext>
            </a:extLst>
          </p:cNvPr>
          <p:cNvSpPr txBox="1"/>
          <p:nvPr/>
        </p:nvSpPr>
        <p:spPr>
          <a:xfrm>
            <a:off x="868494" y="3064480"/>
            <a:ext cx="200953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 defTabSz="380985"/>
            <a:r>
              <a:rPr lang="en-US" altLang="zh-CN" sz="15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CONTENTS</a:t>
            </a:r>
            <a:endParaRPr lang="zh-CN" altLang="en-US" sz="1500" dirty="0">
              <a:solidFill>
                <a:prstClr val="black">
                  <a:lumMod val="85000"/>
                  <a:lumOff val="15000"/>
                </a:prst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cxnSp>
        <p:nvCxnSpPr>
          <p:cNvPr id="8" name="点缀线段">
            <a:extLst>
              <a:ext uri="{FF2B5EF4-FFF2-40B4-BE49-F238E27FC236}">
                <a16:creationId xmlns:a16="http://schemas.microsoft.com/office/drawing/2014/main" id="{BB782AC5-6491-476F-826D-6297FE329CBC}"/>
              </a:ext>
            </a:extLst>
          </p:cNvPr>
          <p:cNvCxnSpPr/>
          <p:nvPr/>
        </p:nvCxnSpPr>
        <p:spPr>
          <a:xfrm>
            <a:off x="982544" y="3035243"/>
            <a:ext cx="1781435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目录">
            <a:extLst>
              <a:ext uri="{FF2B5EF4-FFF2-40B4-BE49-F238E27FC236}">
                <a16:creationId xmlns:a16="http://schemas.microsoft.com/office/drawing/2014/main" id="{D839BD09-5F3D-43D8-864D-6FB2F5FA436E}"/>
              </a:ext>
            </a:extLst>
          </p:cNvPr>
          <p:cNvSpPr txBox="1"/>
          <p:nvPr/>
        </p:nvSpPr>
        <p:spPr>
          <a:xfrm>
            <a:off x="868494" y="2342745"/>
            <a:ext cx="20095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 defTabSz="380985"/>
            <a:r>
              <a:rPr lang="zh-CN" altLang="en-US" sz="4000" b="1" dirty="0">
                <a:solidFill>
                  <a:srgbClr val="00429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目录</a:t>
            </a:r>
          </a:p>
        </p:txBody>
      </p:sp>
      <p:sp>
        <p:nvSpPr>
          <p:cNvPr id="11" name="矩形色块 1">
            <a:extLst>
              <a:ext uri="{FF2B5EF4-FFF2-40B4-BE49-F238E27FC236}">
                <a16:creationId xmlns:a16="http://schemas.microsoft.com/office/drawing/2014/main" id="{9DF28A75-C885-22DF-247F-8DEC9AE5F14E}"/>
              </a:ext>
            </a:extLst>
          </p:cNvPr>
          <p:cNvSpPr/>
          <p:nvPr/>
        </p:nvSpPr>
        <p:spPr>
          <a:xfrm>
            <a:off x="6017463" y="1798022"/>
            <a:ext cx="572763" cy="5447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01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3" name="基础扎实">
            <a:extLst>
              <a:ext uri="{FF2B5EF4-FFF2-40B4-BE49-F238E27FC236}">
                <a16:creationId xmlns:a16="http://schemas.microsoft.com/office/drawing/2014/main" id="{EA347B95-D658-F566-DE15-63F8DE033439}"/>
              </a:ext>
            </a:extLst>
          </p:cNvPr>
          <p:cNvSpPr txBox="1"/>
          <p:nvPr/>
        </p:nvSpPr>
        <p:spPr>
          <a:xfrm>
            <a:off x="6838052" y="1798022"/>
            <a:ext cx="16833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4299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夏令营</a:t>
            </a:r>
          </a:p>
        </p:txBody>
      </p:sp>
      <p:sp>
        <p:nvSpPr>
          <p:cNvPr id="14" name="矩形色块 2">
            <a:extLst>
              <a:ext uri="{FF2B5EF4-FFF2-40B4-BE49-F238E27FC236}">
                <a16:creationId xmlns:a16="http://schemas.microsoft.com/office/drawing/2014/main" id="{60F12A93-640A-A326-EE15-F187210A2743}"/>
              </a:ext>
            </a:extLst>
          </p:cNvPr>
          <p:cNvSpPr/>
          <p:nvPr/>
        </p:nvSpPr>
        <p:spPr>
          <a:xfrm>
            <a:off x="6017463" y="2621763"/>
            <a:ext cx="572763" cy="5447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02</a:t>
            </a:r>
            <a:endParaRPr kumimoji="0" lang="zh-CN" altLang="en-US" sz="3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5" name="工作踏实">
            <a:extLst>
              <a:ext uri="{FF2B5EF4-FFF2-40B4-BE49-F238E27FC236}">
                <a16:creationId xmlns:a16="http://schemas.microsoft.com/office/drawing/2014/main" id="{61191C17-BB48-5663-BC07-25570F6E3BD8}"/>
              </a:ext>
            </a:extLst>
          </p:cNvPr>
          <p:cNvSpPr txBox="1"/>
          <p:nvPr/>
        </p:nvSpPr>
        <p:spPr>
          <a:xfrm>
            <a:off x="6837940" y="2623701"/>
            <a:ext cx="16833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4299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预</a:t>
            </a:r>
            <a:r>
              <a:rPr lang="zh-CN" altLang="en-US" sz="2800" b="1" dirty="0">
                <a:solidFill>
                  <a:srgbClr val="00429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推免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4299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6" name="矩形色块 3">
            <a:extLst>
              <a:ext uri="{FF2B5EF4-FFF2-40B4-BE49-F238E27FC236}">
                <a16:creationId xmlns:a16="http://schemas.microsoft.com/office/drawing/2014/main" id="{008E633B-9397-F362-B5BE-2E53433A7208}"/>
              </a:ext>
            </a:extLst>
          </p:cNvPr>
          <p:cNvSpPr/>
          <p:nvPr/>
        </p:nvSpPr>
        <p:spPr>
          <a:xfrm>
            <a:off x="6017463" y="3445504"/>
            <a:ext cx="572763" cy="5447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03</a:t>
            </a:r>
            <a:endParaRPr kumimoji="0" lang="zh-CN" altLang="en-US" sz="3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23" name="作风朴实">
            <a:extLst>
              <a:ext uri="{FF2B5EF4-FFF2-40B4-BE49-F238E27FC236}">
                <a16:creationId xmlns:a16="http://schemas.microsoft.com/office/drawing/2014/main" id="{9D39F386-544B-E55E-2613-A512502EFF92}"/>
              </a:ext>
            </a:extLst>
          </p:cNvPr>
          <p:cNvSpPr txBox="1"/>
          <p:nvPr/>
        </p:nvSpPr>
        <p:spPr>
          <a:xfrm>
            <a:off x="6830605" y="3488165"/>
            <a:ext cx="16833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solidFill>
                  <a:srgbClr val="00429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个人经验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004299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6" name="灯片编号占位符 3">
            <a:extLst>
              <a:ext uri="{FF2B5EF4-FFF2-40B4-BE49-F238E27FC236}">
                <a16:creationId xmlns:a16="http://schemas.microsoft.com/office/drawing/2014/main" id="{B30EC525-2200-3C5F-F188-2F36887A4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72288" y="5310565"/>
            <a:ext cx="2286000" cy="304271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B7B66E-7FFA-4300-8439-347A5E0E252A}" type="slidenum">
              <a:rPr kumimoji="0" lang="zh-CN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572470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天空, 户外, 建筑物, 树&#10;&#10;已生成极高可信度的说明">
            <a:extLst>
              <a:ext uri="{FF2B5EF4-FFF2-40B4-BE49-F238E27FC236}">
                <a16:creationId xmlns:a16="http://schemas.microsoft.com/office/drawing/2014/main" id="{9BFC45DC-9228-42F3-872D-7E4282FE5C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96"/>
          <a:stretch>
            <a:fillRect/>
          </a:stretch>
        </p:blipFill>
        <p:spPr>
          <a:xfrm>
            <a:off x="2" y="-26736"/>
            <a:ext cx="10159999" cy="5741736"/>
          </a:xfrm>
          <a:custGeom>
            <a:avLst/>
            <a:gdLst>
              <a:gd name="connsiteX0" fmla="*/ 9533893 w 12191999"/>
              <a:gd name="connsiteY0" fmla="*/ 0 h 6890083"/>
              <a:gd name="connsiteX1" fmla="*/ 12191999 w 12191999"/>
              <a:gd name="connsiteY1" fmla="*/ 0 h 6890083"/>
              <a:gd name="connsiteX2" fmla="*/ 12191999 w 12191999"/>
              <a:gd name="connsiteY2" fmla="*/ 6890083 h 6890083"/>
              <a:gd name="connsiteX3" fmla="*/ 0 w 12191999"/>
              <a:gd name="connsiteY3" fmla="*/ 6890083 h 6890083"/>
              <a:gd name="connsiteX4" fmla="*/ 0 w 12191999"/>
              <a:gd name="connsiteY4" fmla="*/ 6628085 h 6890083"/>
              <a:gd name="connsiteX5" fmla="*/ 193140 w 12191999"/>
              <a:gd name="connsiteY5" fmla="*/ 6271463 h 6890083"/>
              <a:gd name="connsiteX6" fmla="*/ 9290789 w 12191999"/>
              <a:gd name="connsiteY6" fmla="*/ 37266 h 6890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1999" h="6890083">
                <a:moveTo>
                  <a:pt x="9533893" y="0"/>
                </a:moveTo>
                <a:lnTo>
                  <a:pt x="12191999" y="0"/>
                </a:lnTo>
                <a:lnTo>
                  <a:pt x="12191999" y="6890083"/>
                </a:lnTo>
                <a:lnTo>
                  <a:pt x="0" y="6890083"/>
                </a:lnTo>
                <a:lnTo>
                  <a:pt x="0" y="6628085"/>
                </a:lnTo>
                <a:lnTo>
                  <a:pt x="193140" y="6271463"/>
                </a:lnTo>
                <a:cubicBezTo>
                  <a:pt x="2006382" y="3064224"/>
                  <a:pt x="5333279" y="712464"/>
                  <a:pt x="9290789" y="37266"/>
                </a:cubicBezTo>
                <a:close/>
              </a:path>
            </a:pathLst>
          </a:custGeom>
        </p:spPr>
      </p:pic>
      <p:sp>
        <p:nvSpPr>
          <p:cNvPr id="6" name="任意多边形 7">
            <a:extLst>
              <a:ext uri="{FF2B5EF4-FFF2-40B4-BE49-F238E27FC236}">
                <a16:creationId xmlns:a16="http://schemas.microsoft.com/office/drawing/2014/main" id="{007E5705-E81C-4194-8EA8-025F17D2AA5C}"/>
              </a:ext>
            </a:extLst>
          </p:cNvPr>
          <p:cNvSpPr/>
          <p:nvPr/>
        </p:nvSpPr>
        <p:spPr>
          <a:xfrm flipH="1">
            <a:off x="-289779" y="-190500"/>
            <a:ext cx="10449779" cy="5905499"/>
          </a:xfrm>
          <a:custGeom>
            <a:avLst/>
            <a:gdLst>
              <a:gd name="connsiteX0" fmla="*/ 0 w 12192000"/>
              <a:gd name="connsiteY0" fmla="*/ 0 h 6890083"/>
              <a:gd name="connsiteX1" fmla="*/ 2658106 w 12192000"/>
              <a:gd name="connsiteY1" fmla="*/ 0 h 6890083"/>
              <a:gd name="connsiteX2" fmla="*/ 2901210 w 12192000"/>
              <a:gd name="connsiteY2" fmla="*/ 37266 h 6890083"/>
              <a:gd name="connsiteX3" fmla="*/ 11998859 w 12192000"/>
              <a:gd name="connsiteY3" fmla="*/ 6271463 h 6890083"/>
              <a:gd name="connsiteX4" fmla="*/ 12192000 w 12192000"/>
              <a:gd name="connsiteY4" fmla="*/ 6628087 h 6890083"/>
              <a:gd name="connsiteX5" fmla="*/ 12192000 w 12192000"/>
              <a:gd name="connsiteY5" fmla="*/ 6890083 h 6890083"/>
              <a:gd name="connsiteX6" fmla="*/ 0 w 12192000"/>
              <a:gd name="connsiteY6" fmla="*/ 6890083 h 6890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6890083">
                <a:moveTo>
                  <a:pt x="0" y="0"/>
                </a:moveTo>
                <a:lnTo>
                  <a:pt x="2658106" y="0"/>
                </a:lnTo>
                <a:lnTo>
                  <a:pt x="2901210" y="37266"/>
                </a:lnTo>
                <a:cubicBezTo>
                  <a:pt x="6858720" y="712464"/>
                  <a:pt x="10185617" y="3064224"/>
                  <a:pt x="11998859" y="6271463"/>
                </a:cubicBezTo>
                <a:lnTo>
                  <a:pt x="12192000" y="6628087"/>
                </a:lnTo>
                <a:lnTo>
                  <a:pt x="12192000" y="6890083"/>
                </a:lnTo>
                <a:lnTo>
                  <a:pt x="0" y="6890083"/>
                </a:lnTo>
                <a:close/>
              </a:path>
            </a:pathLst>
          </a:custGeom>
          <a:gradFill flip="none" rotWithShape="1">
            <a:gsLst>
              <a:gs pos="0">
                <a:schemeClr val="accent5">
                  <a:tint val="66000"/>
                  <a:satMod val="160000"/>
                  <a:alpha val="40000"/>
                </a:schemeClr>
              </a:gs>
              <a:gs pos="100000">
                <a:schemeClr val="accent5">
                  <a:tint val="23500"/>
                  <a:satMod val="160000"/>
                  <a:alpha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7619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90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2637119-4467-E8D0-0B1A-E9200988A7EE}"/>
              </a:ext>
            </a:extLst>
          </p:cNvPr>
          <p:cNvSpPr txBox="1">
            <a:spLocks/>
          </p:cNvSpPr>
          <p:nvPr/>
        </p:nvSpPr>
        <p:spPr>
          <a:xfrm>
            <a:off x="7672288" y="5310565"/>
            <a:ext cx="22860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B7B66E-7FFA-4300-8439-347A5E0E252A}" type="slidenum">
              <a:rPr kumimoji="0" lang="zh-CN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7" name="Part One">
            <a:extLst>
              <a:ext uri="{FF2B5EF4-FFF2-40B4-BE49-F238E27FC236}">
                <a16:creationId xmlns:a16="http://schemas.microsoft.com/office/drawing/2014/main" id="{09112DE4-9CE5-2EB8-C011-51733EACC3F1}"/>
              </a:ext>
            </a:extLst>
          </p:cNvPr>
          <p:cNvSpPr txBox="1"/>
          <p:nvPr/>
        </p:nvSpPr>
        <p:spPr>
          <a:xfrm>
            <a:off x="7832444" y="1371253"/>
            <a:ext cx="20104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3810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rgbClr val="004299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Part 01</a:t>
            </a:r>
          </a:p>
        </p:txBody>
      </p:sp>
      <p:cxnSp>
        <p:nvCxnSpPr>
          <p:cNvPr id="8" name="点缀线段">
            <a:extLst>
              <a:ext uri="{FF2B5EF4-FFF2-40B4-BE49-F238E27FC236}">
                <a16:creationId xmlns:a16="http://schemas.microsoft.com/office/drawing/2014/main" id="{2E34389E-A8E6-B63A-4321-43ADD9B0D515}"/>
              </a:ext>
            </a:extLst>
          </p:cNvPr>
          <p:cNvCxnSpPr/>
          <p:nvPr/>
        </p:nvCxnSpPr>
        <p:spPr>
          <a:xfrm>
            <a:off x="7917111" y="2063750"/>
            <a:ext cx="1751187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基础扎实">
            <a:extLst>
              <a:ext uri="{FF2B5EF4-FFF2-40B4-BE49-F238E27FC236}">
                <a16:creationId xmlns:a16="http://schemas.microsoft.com/office/drawing/2014/main" id="{5A87EDDF-8F99-5D8E-27B6-2FD5B9D45889}"/>
              </a:ext>
            </a:extLst>
          </p:cNvPr>
          <p:cNvSpPr txBox="1"/>
          <p:nvPr/>
        </p:nvSpPr>
        <p:spPr>
          <a:xfrm>
            <a:off x="7024216" y="2227515"/>
            <a:ext cx="2818707" cy="1012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6000" b="1" dirty="0">
                <a:solidFill>
                  <a:srgbClr val="00429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夏令营</a:t>
            </a:r>
            <a:endParaRPr kumimoji="0" lang="zh-CN" altLang="en-US" sz="6000" b="1" i="0" u="none" strike="noStrike" kern="1200" cap="none" spc="0" normalizeH="0" baseline="0" noProof="0" dirty="0">
              <a:ln>
                <a:noFill/>
              </a:ln>
              <a:solidFill>
                <a:srgbClr val="004299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91956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3"/>
          <p:cNvSpPr txBox="1"/>
          <p:nvPr/>
        </p:nvSpPr>
        <p:spPr>
          <a:xfrm>
            <a:off x="7672288" y="5310565"/>
            <a:ext cx="22860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BB7B66E-7FFA-4300-8439-347A5E0E252A}" type="slidenum">
              <a:rPr lang="zh-CN" altLang="en-US" sz="1600" smtClean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4</a:t>
            </a:fld>
            <a:endParaRPr lang="zh-CN" altLang="en-US" sz="1600" dirty="0">
              <a:solidFill>
                <a:schemeClr val="tx1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4" name="TextBox 8">
            <a:extLst>
              <a:ext uri="{FF2B5EF4-FFF2-40B4-BE49-F238E27FC236}">
                <a16:creationId xmlns:a16="http://schemas.microsoft.com/office/drawing/2014/main" id="{89A4837C-EE0C-16DF-8738-01280553347C}"/>
              </a:ext>
            </a:extLst>
          </p:cNvPr>
          <p:cNvSpPr txBox="1"/>
          <p:nvPr/>
        </p:nvSpPr>
        <p:spPr>
          <a:xfrm>
            <a:off x="685860" y="490227"/>
            <a:ext cx="2592287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429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Open Sans Semibold" panose="020B0706030804020204" pitchFamily="34" charset="0"/>
                <a:sym typeface="微软雅黑" panose="020B0503020204020204" pitchFamily="34" charset="-122"/>
              </a:rPr>
              <a:t>“夏零营“</a:t>
            </a:r>
          </a:p>
        </p:txBody>
      </p:sp>
      <p:sp>
        <p:nvSpPr>
          <p:cNvPr id="5" name="任意多边形: 形状 4">
            <a:extLst>
              <a:ext uri="{FF2B5EF4-FFF2-40B4-BE49-F238E27FC236}">
                <a16:creationId xmlns:a16="http://schemas.microsoft.com/office/drawing/2014/main" id="{973A8471-A092-EAA8-795A-0D16137E0D66}"/>
              </a:ext>
            </a:extLst>
          </p:cNvPr>
          <p:cNvSpPr/>
          <p:nvPr/>
        </p:nvSpPr>
        <p:spPr>
          <a:xfrm>
            <a:off x="0" y="0"/>
            <a:ext cx="985019" cy="1136557"/>
          </a:xfrm>
          <a:custGeom>
            <a:avLst/>
            <a:gdLst>
              <a:gd name="connsiteX0" fmla="*/ 392234 w 1013915"/>
              <a:gd name="connsiteY0" fmla="*/ 0 h 1169898"/>
              <a:gd name="connsiteX1" fmla="*/ 1013915 w 1013915"/>
              <a:gd name="connsiteY1" fmla="*/ 0 h 1169898"/>
              <a:gd name="connsiteX2" fmla="*/ 0 w 1013915"/>
              <a:gd name="connsiteY2" fmla="*/ 1169898 h 1169898"/>
              <a:gd name="connsiteX3" fmla="*/ 0 w 1013915"/>
              <a:gd name="connsiteY3" fmla="*/ 452576 h 1169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13915" h="1169898">
                <a:moveTo>
                  <a:pt x="392234" y="0"/>
                </a:moveTo>
                <a:lnTo>
                  <a:pt x="1013915" y="0"/>
                </a:lnTo>
                <a:lnTo>
                  <a:pt x="0" y="1169898"/>
                </a:lnTo>
                <a:lnTo>
                  <a:pt x="0" y="452576"/>
                </a:lnTo>
                <a:close/>
              </a:path>
            </a:pathLst>
          </a:cu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915A26D-7A39-AADF-637C-221FEBC3BF98}"/>
              </a:ext>
            </a:extLst>
          </p:cNvPr>
          <p:cNvSpPr txBox="1"/>
          <p:nvPr/>
        </p:nvSpPr>
        <p:spPr>
          <a:xfrm>
            <a:off x="1119560" y="1136557"/>
            <a:ext cx="612068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我没参加任何学校的夏令营</a:t>
            </a:r>
            <a:r>
              <a:rPr lang="en-US" altLang="zh-CN" dirty="0"/>
              <a:t>……</a:t>
            </a:r>
          </a:p>
          <a:p>
            <a:r>
              <a:rPr lang="zh-CN" altLang="en-US" dirty="0"/>
              <a:t>报名了</a:t>
            </a:r>
            <a:r>
              <a:rPr lang="en-US" altLang="zh-CN" dirty="0"/>
              <a:t>TBSI </a:t>
            </a:r>
            <a:r>
              <a:rPr lang="zh-CN" altLang="en-US" dirty="0"/>
              <a:t>未入营。</a:t>
            </a:r>
            <a:endParaRPr lang="en-US" altLang="zh-CN" dirty="0"/>
          </a:p>
          <a:p>
            <a:r>
              <a:rPr lang="zh-CN" altLang="en-US" dirty="0"/>
              <a:t>我是反面教材。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体会：</a:t>
            </a:r>
            <a:endParaRPr lang="en-US" altLang="zh-CN" dirty="0"/>
          </a:p>
          <a:p>
            <a:r>
              <a:rPr lang="zh-CN" altLang="en-US" b="1" dirty="0"/>
              <a:t>（</a:t>
            </a:r>
            <a:r>
              <a:rPr lang="en-US" altLang="zh-CN" b="1" dirty="0"/>
              <a:t>1</a:t>
            </a:r>
            <a:r>
              <a:rPr lang="zh-CN" altLang="en-US" b="1" dirty="0"/>
              <a:t>）认真提前准备材料，不要拖延</a:t>
            </a:r>
            <a:endParaRPr lang="en-US" altLang="zh-CN" b="1" dirty="0"/>
          </a:p>
          <a:p>
            <a:r>
              <a:rPr lang="zh-CN" altLang="en-US" dirty="0"/>
              <a:t>（</a:t>
            </a:r>
            <a:r>
              <a:rPr lang="en-US" altLang="zh-CN" dirty="0"/>
              <a:t>2</a:t>
            </a:r>
            <a:r>
              <a:rPr lang="zh-CN" altLang="en-US" dirty="0"/>
              <a:t>）报考上可以分散一些。听说“某些学校在确定入营时，遇到来自相同学校的只会挑学分绩最高的进。”</a:t>
            </a:r>
            <a:endParaRPr lang="en-US" altLang="zh-CN" dirty="0"/>
          </a:p>
          <a:p>
            <a:r>
              <a:rPr lang="zh-CN" altLang="en-US" dirty="0"/>
              <a:t>（</a:t>
            </a:r>
            <a:r>
              <a:rPr lang="en-US" altLang="zh-CN" dirty="0"/>
              <a:t>3</a:t>
            </a:r>
            <a:r>
              <a:rPr lang="zh-CN" altLang="en-US" dirty="0"/>
              <a:t>）尽量还是多参加夏令营，清深、北深夏令营今年都发</a:t>
            </a:r>
            <a:r>
              <a:rPr lang="en-US" altLang="zh-CN" dirty="0"/>
              <a:t>offer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dirty="0"/>
              <a:t>（</a:t>
            </a:r>
            <a:r>
              <a:rPr lang="en-US" altLang="zh-CN" dirty="0"/>
              <a:t>4</a:t>
            </a:r>
            <a:r>
              <a:rPr lang="zh-CN" altLang="en-US" dirty="0"/>
              <a:t>）夏令营往往报销路费等开销，可以多参加。</a:t>
            </a:r>
            <a:endParaRPr lang="en-US" altLang="zh-CN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40537">
        <p14:prism/>
      </p:transition>
    </mc:Choice>
    <mc:Fallback xmlns="">
      <p:transition spd="slow" advClick="0" advTm="40537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天空, 户外, 建筑物, 树&#10;&#10;已生成极高可信度的说明">
            <a:extLst>
              <a:ext uri="{FF2B5EF4-FFF2-40B4-BE49-F238E27FC236}">
                <a16:creationId xmlns:a16="http://schemas.microsoft.com/office/drawing/2014/main" id="{9BFC45DC-9228-42F3-872D-7E4282FE5C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96"/>
          <a:stretch>
            <a:fillRect/>
          </a:stretch>
        </p:blipFill>
        <p:spPr>
          <a:xfrm>
            <a:off x="2" y="-26736"/>
            <a:ext cx="10159999" cy="5741736"/>
          </a:xfrm>
          <a:custGeom>
            <a:avLst/>
            <a:gdLst>
              <a:gd name="connsiteX0" fmla="*/ 9533893 w 12191999"/>
              <a:gd name="connsiteY0" fmla="*/ 0 h 6890083"/>
              <a:gd name="connsiteX1" fmla="*/ 12191999 w 12191999"/>
              <a:gd name="connsiteY1" fmla="*/ 0 h 6890083"/>
              <a:gd name="connsiteX2" fmla="*/ 12191999 w 12191999"/>
              <a:gd name="connsiteY2" fmla="*/ 6890083 h 6890083"/>
              <a:gd name="connsiteX3" fmla="*/ 0 w 12191999"/>
              <a:gd name="connsiteY3" fmla="*/ 6890083 h 6890083"/>
              <a:gd name="connsiteX4" fmla="*/ 0 w 12191999"/>
              <a:gd name="connsiteY4" fmla="*/ 6628085 h 6890083"/>
              <a:gd name="connsiteX5" fmla="*/ 193140 w 12191999"/>
              <a:gd name="connsiteY5" fmla="*/ 6271463 h 6890083"/>
              <a:gd name="connsiteX6" fmla="*/ 9290789 w 12191999"/>
              <a:gd name="connsiteY6" fmla="*/ 37266 h 6890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1999" h="6890083">
                <a:moveTo>
                  <a:pt x="9533893" y="0"/>
                </a:moveTo>
                <a:lnTo>
                  <a:pt x="12191999" y="0"/>
                </a:lnTo>
                <a:lnTo>
                  <a:pt x="12191999" y="6890083"/>
                </a:lnTo>
                <a:lnTo>
                  <a:pt x="0" y="6890083"/>
                </a:lnTo>
                <a:lnTo>
                  <a:pt x="0" y="6628085"/>
                </a:lnTo>
                <a:lnTo>
                  <a:pt x="193140" y="6271463"/>
                </a:lnTo>
                <a:cubicBezTo>
                  <a:pt x="2006382" y="3064224"/>
                  <a:pt x="5333279" y="712464"/>
                  <a:pt x="9290789" y="37266"/>
                </a:cubicBezTo>
                <a:close/>
              </a:path>
            </a:pathLst>
          </a:custGeom>
        </p:spPr>
      </p:pic>
      <p:sp>
        <p:nvSpPr>
          <p:cNvPr id="6" name="任意多边形 7">
            <a:extLst>
              <a:ext uri="{FF2B5EF4-FFF2-40B4-BE49-F238E27FC236}">
                <a16:creationId xmlns:a16="http://schemas.microsoft.com/office/drawing/2014/main" id="{007E5705-E81C-4194-8EA8-025F17D2AA5C}"/>
              </a:ext>
            </a:extLst>
          </p:cNvPr>
          <p:cNvSpPr/>
          <p:nvPr/>
        </p:nvSpPr>
        <p:spPr>
          <a:xfrm flipH="1">
            <a:off x="-289779" y="-190500"/>
            <a:ext cx="10449779" cy="5905499"/>
          </a:xfrm>
          <a:custGeom>
            <a:avLst/>
            <a:gdLst>
              <a:gd name="connsiteX0" fmla="*/ 0 w 12192000"/>
              <a:gd name="connsiteY0" fmla="*/ 0 h 6890083"/>
              <a:gd name="connsiteX1" fmla="*/ 2658106 w 12192000"/>
              <a:gd name="connsiteY1" fmla="*/ 0 h 6890083"/>
              <a:gd name="connsiteX2" fmla="*/ 2901210 w 12192000"/>
              <a:gd name="connsiteY2" fmla="*/ 37266 h 6890083"/>
              <a:gd name="connsiteX3" fmla="*/ 11998859 w 12192000"/>
              <a:gd name="connsiteY3" fmla="*/ 6271463 h 6890083"/>
              <a:gd name="connsiteX4" fmla="*/ 12192000 w 12192000"/>
              <a:gd name="connsiteY4" fmla="*/ 6628087 h 6890083"/>
              <a:gd name="connsiteX5" fmla="*/ 12192000 w 12192000"/>
              <a:gd name="connsiteY5" fmla="*/ 6890083 h 6890083"/>
              <a:gd name="connsiteX6" fmla="*/ 0 w 12192000"/>
              <a:gd name="connsiteY6" fmla="*/ 6890083 h 6890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6890083">
                <a:moveTo>
                  <a:pt x="0" y="0"/>
                </a:moveTo>
                <a:lnTo>
                  <a:pt x="2658106" y="0"/>
                </a:lnTo>
                <a:lnTo>
                  <a:pt x="2901210" y="37266"/>
                </a:lnTo>
                <a:cubicBezTo>
                  <a:pt x="6858720" y="712464"/>
                  <a:pt x="10185617" y="3064224"/>
                  <a:pt x="11998859" y="6271463"/>
                </a:cubicBezTo>
                <a:lnTo>
                  <a:pt x="12192000" y="6628087"/>
                </a:lnTo>
                <a:lnTo>
                  <a:pt x="12192000" y="6890083"/>
                </a:lnTo>
                <a:lnTo>
                  <a:pt x="0" y="6890083"/>
                </a:lnTo>
                <a:close/>
              </a:path>
            </a:pathLst>
          </a:custGeom>
          <a:gradFill flip="none" rotWithShape="1">
            <a:gsLst>
              <a:gs pos="0">
                <a:schemeClr val="accent5">
                  <a:tint val="66000"/>
                  <a:satMod val="160000"/>
                  <a:alpha val="40000"/>
                </a:schemeClr>
              </a:gs>
              <a:gs pos="100000">
                <a:schemeClr val="accent5">
                  <a:tint val="23500"/>
                  <a:satMod val="160000"/>
                  <a:alpha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7619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90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2637119-4467-E8D0-0B1A-E9200988A7EE}"/>
              </a:ext>
            </a:extLst>
          </p:cNvPr>
          <p:cNvSpPr txBox="1">
            <a:spLocks/>
          </p:cNvSpPr>
          <p:nvPr/>
        </p:nvSpPr>
        <p:spPr>
          <a:xfrm>
            <a:off x="7672288" y="5310565"/>
            <a:ext cx="22860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B7B66E-7FFA-4300-8439-347A5E0E252A}" type="slidenum">
              <a:rPr kumimoji="0" lang="zh-CN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2" name="Part One">
            <a:extLst>
              <a:ext uri="{FF2B5EF4-FFF2-40B4-BE49-F238E27FC236}">
                <a16:creationId xmlns:a16="http://schemas.microsoft.com/office/drawing/2014/main" id="{F7783DB2-F2A9-BDD0-321B-7379C3535CCF}"/>
              </a:ext>
            </a:extLst>
          </p:cNvPr>
          <p:cNvSpPr txBox="1"/>
          <p:nvPr/>
        </p:nvSpPr>
        <p:spPr>
          <a:xfrm>
            <a:off x="7832444" y="1371253"/>
            <a:ext cx="20104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3810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rgbClr val="004299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Part 0</a:t>
            </a:r>
            <a:r>
              <a:rPr lang="en-US" altLang="zh-CN" sz="4000" b="1" dirty="0">
                <a:solidFill>
                  <a:srgbClr val="00429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rgbClr val="004299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cxnSp>
        <p:nvCxnSpPr>
          <p:cNvPr id="3" name="点缀线段">
            <a:extLst>
              <a:ext uri="{FF2B5EF4-FFF2-40B4-BE49-F238E27FC236}">
                <a16:creationId xmlns:a16="http://schemas.microsoft.com/office/drawing/2014/main" id="{F332F35F-7A1F-5D42-4CD7-E1F787B19DF1}"/>
              </a:ext>
            </a:extLst>
          </p:cNvPr>
          <p:cNvCxnSpPr/>
          <p:nvPr/>
        </p:nvCxnSpPr>
        <p:spPr>
          <a:xfrm>
            <a:off x="7917111" y="2063750"/>
            <a:ext cx="1751187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基础扎实">
            <a:extLst>
              <a:ext uri="{FF2B5EF4-FFF2-40B4-BE49-F238E27FC236}">
                <a16:creationId xmlns:a16="http://schemas.microsoft.com/office/drawing/2014/main" id="{1CD5D280-C3FB-EDF4-C824-E59975D3FB07}"/>
              </a:ext>
            </a:extLst>
          </p:cNvPr>
          <p:cNvSpPr txBox="1"/>
          <p:nvPr/>
        </p:nvSpPr>
        <p:spPr>
          <a:xfrm>
            <a:off x="6880200" y="2242903"/>
            <a:ext cx="296272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6000" b="1" i="0" u="none" strike="noStrike" kern="1200" cap="none" spc="0" normalizeH="0" baseline="0" noProof="0" dirty="0">
                <a:ln>
                  <a:noFill/>
                </a:ln>
                <a:solidFill>
                  <a:srgbClr val="004299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预</a:t>
            </a:r>
            <a:r>
              <a:rPr lang="zh-CN" altLang="en-US" sz="6000" b="1" dirty="0">
                <a:solidFill>
                  <a:srgbClr val="00429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推免</a:t>
            </a:r>
            <a:endParaRPr kumimoji="0" lang="zh-CN" altLang="en-US" sz="6000" b="1" i="0" u="none" strike="noStrike" kern="1200" cap="none" spc="0" normalizeH="0" baseline="0" noProof="0" dirty="0">
              <a:ln>
                <a:noFill/>
              </a:ln>
              <a:solidFill>
                <a:srgbClr val="004299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98496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任意多边形: 形状 18"/>
          <p:cNvSpPr/>
          <p:nvPr/>
        </p:nvSpPr>
        <p:spPr>
          <a:xfrm>
            <a:off x="0" y="0"/>
            <a:ext cx="985019" cy="1136557"/>
          </a:xfrm>
          <a:custGeom>
            <a:avLst/>
            <a:gdLst>
              <a:gd name="connsiteX0" fmla="*/ 392234 w 1013915"/>
              <a:gd name="connsiteY0" fmla="*/ 0 h 1169898"/>
              <a:gd name="connsiteX1" fmla="*/ 1013915 w 1013915"/>
              <a:gd name="connsiteY1" fmla="*/ 0 h 1169898"/>
              <a:gd name="connsiteX2" fmla="*/ 0 w 1013915"/>
              <a:gd name="connsiteY2" fmla="*/ 1169898 h 1169898"/>
              <a:gd name="connsiteX3" fmla="*/ 0 w 1013915"/>
              <a:gd name="connsiteY3" fmla="*/ 452576 h 1169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13915" h="1169898">
                <a:moveTo>
                  <a:pt x="392234" y="0"/>
                </a:moveTo>
                <a:lnTo>
                  <a:pt x="1013915" y="0"/>
                </a:lnTo>
                <a:lnTo>
                  <a:pt x="0" y="1169898"/>
                </a:lnTo>
                <a:lnTo>
                  <a:pt x="0" y="452576"/>
                </a:lnTo>
                <a:close/>
              </a:path>
            </a:pathLst>
          </a:cu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1" name="TextBox 8"/>
          <p:cNvSpPr txBox="1"/>
          <p:nvPr/>
        </p:nvSpPr>
        <p:spPr>
          <a:xfrm>
            <a:off x="669752" y="307381"/>
            <a:ext cx="439248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429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Open Sans Semibold" panose="020B0706030804020204" pitchFamily="34" charset="0"/>
                <a:sym typeface="微软雅黑" panose="020B0503020204020204" pitchFamily="34" charset="-122"/>
              </a:rPr>
              <a:t>预</a:t>
            </a:r>
            <a:r>
              <a:rPr lang="zh-CN" altLang="en-US" sz="2400" b="1" kern="0" dirty="0">
                <a:solidFill>
                  <a:srgbClr val="00429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Semibold" panose="020B0706030804020204" pitchFamily="34" charset="0"/>
                <a:sym typeface="微软雅黑" panose="020B0503020204020204" pitchFamily="34" charset="-122"/>
              </a:rPr>
              <a:t>推免情况介绍</a:t>
            </a:r>
            <a:endParaRPr kumimoji="0" lang="en-US" altLang="zh-CN" sz="2400" b="1" i="0" u="none" strike="noStrike" kern="0" cap="none" spc="0" normalizeH="0" baseline="0" noProof="0" dirty="0">
              <a:ln>
                <a:noFill/>
              </a:ln>
              <a:solidFill>
                <a:srgbClr val="004299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Open Sans Semibold" panose="020B0706030804020204" pitchFamily="34" charset="0"/>
              <a:sym typeface="微软雅黑" panose="020B0503020204020204" pitchFamily="34" charset="-122"/>
            </a:endParaRPr>
          </a:p>
        </p:txBody>
      </p:sp>
      <p:sp>
        <p:nvSpPr>
          <p:cNvPr id="27" name="灯片编号占位符 3"/>
          <p:cNvSpPr txBox="1"/>
          <p:nvPr/>
        </p:nvSpPr>
        <p:spPr>
          <a:xfrm>
            <a:off x="7672288" y="5305772"/>
            <a:ext cx="22860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B7B66E-7FFA-4300-8439-347A5E0E252A}" type="slidenum">
              <a:rPr kumimoji="0" lang="zh-CN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9F77D080-3DFA-AC08-3013-90F8913E2D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4157882"/>
              </p:ext>
            </p:extLst>
          </p:nvPr>
        </p:nvGraphicFramePr>
        <p:xfrm>
          <a:off x="669752" y="769268"/>
          <a:ext cx="8136903" cy="42423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35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308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30833">
                  <a:extLst>
                    <a:ext uri="{9D8B030D-6E8A-4147-A177-3AD203B41FA5}">
                      <a16:colId xmlns:a16="http://schemas.microsoft.com/office/drawing/2014/main" val="222138748"/>
                    </a:ext>
                  </a:extLst>
                </a:gridCol>
                <a:gridCol w="1751235">
                  <a:extLst>
                    <a:ext uri="{9D8B030D-6E8A-4147-A177-3AD203B41FA5}">
                      <a16:colId xmlns:a16="http://schemas.microsoft.com/office/drawing/2014/main" val="2368832336"/>
                    </a:ext>
                  </a:extLst>
                </a:gridCol>
                <a:gridCol w="1710431">
                  <a:extLst>
                    <a:ext uri="{9D8B030D-6E8A-4147-A177-3AD203B41FA5}">
                      <a16:colId xmlns:a16="http://schemas.microsoft.com/office/drawing/2014/main" val="227845573"/>
                    </a:ext>
                  </a:extLst>
                </a:gridCol>
              </a:tblGrid>
              <a:tr h="36658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学校 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AF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今年情况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AF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报录比例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AF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面试情况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AF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经验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A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7156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+mn-lt"/>
                        </a:rPr>
                        <a:t>清华伯克利</a:t>
                      </a:r>
                      <a:r>
                        <a:rPr lang="en-US" altLang="zh-CN" sz="15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+mn-lt"/>
                        </a:rPr>
                        <a:t>TBSI</a:t>
                      </a:r>
                      <a:endParaRPr lang="zh-CN" altLang="en-US" sz="15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  <a:sym typeface="+mn-lt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160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</a:rPr>
                        <a:t>夏令营会发优秀营员（等价</a:t>
                      </a:r>
                      <a:r>
                        <a:rPr lang="en-US" altLang="zh-CN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</a:rPr>
                        <a:t>offer</a:t>
                      </a:r>
                      <a:r>
                        <a:rPr lang="zh-CN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</a:rPr>
                        <a:t>），并且还有优秀营员的候补，略海。</a:t>
                      </a:r>
                      <a:r>
                        <a:rPr lang="zh-CN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</a:rPr>
                        <a:t>听说夏令营和预推免比例</a:t>
                      </a:r>
                      <a:r>
                        <a:rPr lang="en-US" altLang="zh-CN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</a:rPr>
                        <a:t>1:1</a:t>
                      </a:r>
                      <a:endParaRPr lang="zh-CN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160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</a:rPr>
                        <a:t>3:1</a:t>
                      </a:r>
                      <a:endParaRPr lang="zh-CN" altLang="en-US" sz="1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160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</a:rPr>
                        <a:t>全英面试</a:t>
                      </a:r>
                      <a:r>
                        <a:rPr lang="en-US" altLang="zh-CN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</a:rPr>
                        <a:t>20min</a:t>
                      </a:r>
                      <a:r>
                        <a:rPr lang="zh-CN" altLang="en-US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</a:rPr>
                        <a:t>，六级阅读一篇</a:t>
                      </a:r>
                      <a:r>
                        <a:rPr lang="en-US" altLang="zh-CN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</a:rPr>
                        <a:t>5min+1min</a:t>
                      </a:r>
                      <a:r>
                        <a:rPr lang="zh-CN" altLang="en-US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</a:rPr>
                        <a:t>自我介绍</a:t>
                      </a:r>
                      <a:r>
                        <a:rPr lang="en-US" altLang="zh-CN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</a:rPr>
                        <a:t>+14min</a:t>
                      </a:r>
                      <a:r>
                        <a:rPr lang="zh-CN" altLang="en-US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</a:rPr>
                        <a:t>全英交流。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160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</a:rPr>
                        <a:t>好好准备全英面试。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4785">
                <a:tc>
                  <a:txBody>
                    <a:bodyPr/>
                    <a:lstStyle/>
                    <a:p>
                      <a:pPr algn="ctr" fontAlgn="ctr" latinLnBrk="1"/>
                      <a:r>
                        <a:rPr lang="zh-CN" altLang="en-US" sz="15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清深计算机</a:t>
                      </a:r>
                      <a:endParaRPr lang="en-US" altLang="zh-CN" sz="15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762000" rtl="0" eaLnBrk="1" fontAlgn="ctr" latinLnBrk="0" hangingPunct="1"/>
                      <a:r>
                        <a:rPr lang="zh-CN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</a:rPr>
                        <a:t>可能和</a:t>
                      </a:r>
                      <a:r>
                        <a:rPr lang="en-US" altLang="zh-CN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</a:rPr>
                        <a:t>TBSI</a:t>
                      </a:r>
                      <a:r>
                        <a:rPr lang="zh-CN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</a:rPr>
                        <a:t>类似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762000" rtl="0" eaLnBrk="1" fontAlgn="ctr" latinLnBrk="0" hangingPunct="1"/>
                      <a:r>
                        <a:rPr lang="en-US" altLang="zh-CN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</a:rPr>
                        <a:t>3:1</a:t>
                      </a:r>
                      <a:endParaRPr lang="zh-CN" altLang="en-US" sz="1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ea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160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</a:rPr>
                        <a:t>机考</a:t>
                      </a:r>
                      <a:r>
                        <a:rPr lang="en-US" altLang="zh-CN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</a:rPr>
                        <a:t>+</a:t>
                      </a:r>
                      <a:r>
                        <a:rPr lang="zh-CN" altLang="en-US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</a:rPr>
                        <a:t>英文文献摘要翻译</a:t>
                      </a:r>
                      <a:r>
                        <a:rPr lang="en-US" altLang="zh-CN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</a:rPr>
                        <a:t>+</a:t>
                      </a:r>
                      <a:r>
                        <a:rPr lang="zh-CN" altLang="en-US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</a:rPr>
                        <a:t>中文面试提问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762000" rtl="0" eaLnBrk="1" fontAlgn="ctr" latinLnBrk="0" hangingPunct="1"/>
                      <a:r>
                        <a:rPr lang="zh-CN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</a:rPr>
                        <a:t>提前准备机考，不要掉以轻心。机考类似</a:t>
                      </a:r>
                      <a:r>
                        <a:rPr lang="en-US" altLang="zh-CN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</a:rPr>
                        <a:t>ACM</a:t>
                      </a:r>
                      <a:r>
                        <a:rPr lang="zh-CN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</a:rPr>
                        <a:t>。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3239936"/>
                  </a:ext>
                </a:extLst>
              </a:tr>
              <a:tr h="143814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+mn-lt"/>
                        </a:rPr>
                        <a:t>清华工程硕博改革专项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1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（</a:t>
                      </a:r>
                      <a:r>
                        <a:rPr lang="en-US" altLang="zh-CN" sz="1200" b="1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  <a:r>
                        <a:rPr lang="zh-CN" altLang="en-US" sz="1200" b="1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）今年新开。“面试点击就送？”</a:t>
                      </a:r>
                      <a:endParaRPr lang="en-US" altLang="zh-CN" sz="1200" b="1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  <a:p>
                      <a:pPr marL="0" marR="0" lvl="0" indent="0" algn="ctr" defTabSz="10160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1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（</a:t>
                      </a:r>
                      <a:r>
                        <a:rPr lang="en-US" altLang="zh-CN" sz="1200" b="1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2</a:t>
                      </a:r>
                      <a:r>
                        <a:rPr lang="zh-CN" altLang="en-US" sz="1200" b="1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）无论报考方向，面试统一在北京清华大学。</a:t>
                      </a:r>
                      <a:endParaRPr lang="en-US" altLang="zh-CN" sz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1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听说热门专业大于</a:t>
                      </a:r>
                      <a:r>
                        <a:rPr lang="en-US" altLang="zh-CN" sz="1200" b="1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10:1</a:t>
                      </a:r>
                      <a:r>
                        <a:rPr lang="zh-CN" altLang="en-US" sz="1200" b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，冷门专业后续也有招收调剂的。实际</a:t>
                      </a:r>
                      <a:r>
                        <a:rPr lang="zh-CN" altLang="en-US" sz="1200" b="1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去面试的人也超级多。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类似清深计算机但无机考。略带一些企业问题。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（</a:t>
                      </a:r>
                      <a:r>
                        <a:rPr lang="en-US" altLang="zh-CN" sz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  <a:r>
                        <a:rPr lang="zh-CN" altLang="en-US" sz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）即使没机考，也会问你有无机考成绩</a:t>
                      </a:r>
                      <a:endParaRPr lang="en-US" altLang="zh-CN" sz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  <a:p>
                      <a:pPr algn="ctr"/>
                      <a:r>
                        <a:rPr lang="zh-CN" altLang="en-US" sz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（</a:t>
                      </a:r>
                      <a:r>
                        <a:rPr lang="en-US" altLang="zh-CN" sz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2</a:t>
                      </a:r>
                      <a:r>
                        <a:rPr lang="zh-CN" altLang="en-US" sz="12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）也许是</a:t>
                      </a:r>
                      <a:r>
                        <a:rPr lang="en-US" altLang="zh-CN" sz="12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”</a:t>
                      </a:r>
                      <a:r>
                        <a:rPr lang="zh-CN" altLang="en-US" sz="12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沙子中掺杂金子</a:t>
                      </a:r>
                      <a:r>
                        <a:rPr lang="en-US" altLang="zh-CN" sz="12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”</a:t>
                      </a:r>
                      <a:r>
                        <a:rPr lang="zh-CN" altLang="en-US" sz="12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？</a:t>
                      </a:r>
                      <a:endParaRPr lang="en-US" altLang="zh-CN" sz="1200" b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  <a:p>
                      <a:pPr algn="ctr"/>
                      <a:r>
                        <a:rPr lang="zh-CN" altLang="en-US" sz="12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（</a:t>
                      </a:r>
                      <a:r>
                        <a:rPr lang="en-US" altLang="zh-CN" sz="12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3</a:t>
                      </a:r>
                      <a:r>
                        <a:rPr lang="zh-CN" altLang="en-US" sz="12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）报考志愿不一定等于最后获得的</a:t>
                      </a:r>
                      <a:r>
                        <a:rPr lang="en-US" altLang="zh-CN" sz="12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offer</a:t>
                      </a:r>
                      <a:r>
                        <a:rPr lang="zh-CN" altLang="en-US" sz="12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。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61371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+mn-lt"/>
                        </a:rPr>
                        <a:t>北大深圳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Offer</a:t>
                      </a:r>
                      <a:r>
                        <a:rPr lang="zh-CN" altLang="en-US" sz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都在夏令营发完了，只剩被鸽掉的名额给预推免。这和往年比很不同。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160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我没报名</a:t>
                      </a:r>
                    </a:p>
                    <a:p>
                      <a:pPr algn="ctr"/>
                      <a:endParaRPr lang="zh-CN" altLang="en-US" sz="1200" b="1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1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提醒：</a:t>
                      </a:r>
                      <a:r>
                        <a:rPr lang="zh-CN" altLang="en-US" sz="12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北大汇丰和北大深圳的预推免似乎不是一起的，汇丰更早，想报的话不要错过。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53083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002522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天空, 户外, 建筑物, 树&#10;&#10;已生成极高可信度的说明">
            <a:extLst>
              <a:ext uri="{FF2B5EF4-FFF2-40B4-BE49-F238E27FC236}">
                <a16:creationId xmlns:a16="http://schemas.microsoft.com/office/drawing/2014/main" id="{9BFC45DC-9228-42F3-872D-7E4282FE5C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96"/>
          <a:stretch>
            <a:fillRect/>
          </a:stretch>
        </p:blipFill>
        <p:spPr>
          <a:xfrm>
            <a:off x="2" y="-26736"/>
            <a:ext cx="10159999" cy="5741736"/>
          </a:xfrm>
          <a:custGeom>
            <a:avLst/>
            <a:gdLst>
              <a:gd name="connsiteX0" fmla="*/ 9533893 w 12191999"/>
              <a:gd name="connsiteY0" fmla="*/ 0 h 6890083"/>
              <a:gd name="connsiteX1" fmla="*/ 12191999 w 12191999"/>
              <a:gd name="connsiteY1" fmla="*/ 0 h 6890083"/>
              <a:gd name="connsiteX2" fmla="*/ 12191999 w 12191999"/>
              <a:gd name="connsiteY2" fmla="*/ 6890083 h 6890083"/>
              <a:gd name="connsiteX3" fmla="*/ 0 w 12191999"/>
              <a:gd name="connsiteY3" fmla="*/ 6890083 h 6890083"/>
              <a:gd name="connsiteX4" fmla="*/ 0 w 12191999"/>
              <a:gd name="connsiteY4" fmla="*/ 6628085 h 6890083"/>
              <a:gd name="connsiteX5" fmla="*/ 193140 w 12191999"/>
              <a:gd name="connsiteY5" fmla="*/ 6271463 h 6890083"/>
              <a:gd name="connsiteX6" fmla="*/ 9290789 w 12191999"/>
              <a:gd name="connsiteY6" fmla="*/ 37266 h 6890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1999" h="6890083">
                <a:moveTo>
                  <a:pt x="9533893" y="0"/>
                </a:moveTo>
                <a:lnTo>
                  <a:pt x="12191999" y="0"/>
                </a:lnTo>
                <a:lnTo>
                  <a:pt x="12191999" y="6890083"/>
                </a:lnTo>
                <a:lnTo>
                  <a:pt x="0" y="6890083"/>
                </a:lnTo>
                <a:lnTo>
                  <a:pt x="0" y="6628085"/>
                </a:lnTo>
                <a:lnTo>
                  <a:pt x="193140" y="6271463"/>
                </a:lnTo>
                <a:cubicBezTo>
                  <a:pt x="2006382" y="3064224"/>
                  <a:pt x="5333279" y="712464"/>
                  <a:pt x="9290789" y="37266"/>
                </a:cubicBezTo>
                <a:close/>
              </a:path>
            </a:pathLst>
          </a:custGeom>
        </p:spPr>
      </p:pic>
      <p:sp>
        <p:nvSpPr>
          <p:cNvPr id="6" name="任意多边形 7">
            <a:extLst>
              <a:ext uri="{FF2B5EF4-FFF2-40B4-BE49-F238E27FC236}">
                <a16:creationId xmlns:a16="http://schemas.microsoft.com/office/drawing/2014/main" id="{007E5705-E81C-4194-8EA8-025F17D2AA5C}"/>
              </a:ext>
            </a:extLst>
          </p:cNvPr>
          <p:cNvSpPr/>
          <p:nvPr/>
        </p:nvSpPr>
        <p:spPr>
          <a:xfrm flipH="1">
            <a:off x="-289779" y="-190500"/>
            <a:ext cx="10449779" cy="5905499"/>
          </a:xfrm>
          <a:custGeom>
            <a:avLst/>
            <a:gdLst>
              <a:gd name="connsiteX0" fmla="*/ 0 w 12192000"/>
              <a:gd name="connsiteY0" fmla="*/ 0 h 6890083"/>
              <a:gd name="connsiteX1" fmla="*/ 2658106 w 12192000"/>
              <a:gd name="connsiteY1" fmla="*/ 0 h 6890083"/>
              <a:gd name="connsiteX2" fmla="*/ 2901210 w 12192000"/>
              <a:gd name="connsiteY2" fmla="*/ 37266 h 6890083"/>
              <a:gd name="connsiteX3" fmla="*/ 11998859 w 12192000"/>
              <a:gd name="connsiteY3" fmla="*/ 6271463 h 6890083"/>
              <a:gd name="connsiteX4" fmla="*/ 12192000 w 12192000"/>
              <a:gd name="connsiteY4" fmla="*/ 6628087 h 6890083"/>
              <a:gd name="connsiteX5" fmla="*/ 12192000 w 12192000"/>
              <a:gd name="connsiteY5" fmla="*/ 6890083 h 6890083"/>
              <a:gd name="connsiteX6" fmla="*/ 0 w 12192000"/>
              <a:gd name="connsiteY6" fmla="*/ 6890083 h 6890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6890083">
                <a:moveTo>
                  <a:pt x="0" y="0"/>
                </a:moveTo>
                <a:lnTo>
                  <a:pt x="2658106" y="0"/>
                </a:lnTo>
                <a:lnTo>
                  <a:pt x="2901210" y="37266"/>
                </a:lnTo>
                <a:cubicBezTo>
                  <a:pt x="6858720" y="712464"/>
                  <a:pt x="10185617" y="3064224"/>
                  <a:pt x="11998859" y="6271463"/>
                </a:cubicBezTo>
                <a:lnTo>
                  <a:pt x="12192000" y="6628087"/>
                </a:lnTo>
                <a:lnTo>
                  <a:pt x="12192000" y="6890083"/>
                </a:lnTo>
                <a:lnTo>
                  <a:pt x="0" y="6890083"/>
                </a:lnTo>
                <a:close/>
              </a:path>
            </a:pathLst>
          </a:custGeom>
          <a:gradFill flip="none" rotWithShape="1">
            <a:gsLst>
              <a:gs pos="0">
                <a:schemeClr val="accent5">
                  <a:tint val="66000"/>
                  <a:satMod val="160000"/>
                  <a:alpha val="40000"/>
                </a:schemeClr>
              </a:gs>
              <a:gs pos="100000">
                <a:schemeClr val="accent5">
                  <a:tint val="23500"/>
                  <a:satMod val="160000"/>
                  <a:alpha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7619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90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2637119-4467-E8D0-0B1A-E9200988A7EE}"/>
              </a:ext>
            </a:extLst>
          </p:cNvPr>
          <p:cNvSpPr txBox="1">
            <a:spLocks/>
          </p:cNvSpPr>
          <p:nvPr/>
        </p:nvSpPr>
        <p:spPr>
          <a:xfrm>
            <a:off x="7672288" y="5310565"/>
            <a:ext cx="22860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B7B66E-7FFA-4300-8439-347A5E0E252A}" type="slidenum">
              <a:rPr kumimoji="0" lang="zh-CN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2" name="Part One">
            <a:extLst>
              <a:ext uri="{FF2B5EF4-FFF2-40B4-BE49-F238E27FC236}">
                <a16:creationId xmlns:a16="http://schemas.microsoft.com/office/drawing/2014/main" id="{F7783DB2-F2A9-BDD0-321B-7379C3535CCF}"/>
              </a:ext>
            </a:extLst>
          </p:cNvPr>
          <p:cNvSpPr txBox="1"/>
          <p:nvPr/>
        </p:nvSpPr>
        <p:spPr>
          <a:xfrm>
            <a:off x="7832444" y="1371253"/>
            <a:ext cx="20104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3810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rgbClr val="004299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Part 03</a:t>
            </a:r>
          </a:p>
        </p:txBody>
      </p:sp>
      <p:cxnSp>
        <p:nvCxnSpPr>
          <p:cNvPr id="3" name="点缀线段">
            <a:extLst>
              <a:ext uri="{FF2B5EF4-FFF2-40B4-BE49-F238E27FC236}">
                <a16:creationId xmlns:a16="http://schemas.microsoft.com/office/drawing/2014/main" id="{F332F35F-7A1F-5D42-4CD7-E1F787B19DF1}"/>
              </a:ext>
            </a:extLst>
          </p:cNvPr>
          <p:cNvCxnSpPr/>
          <p:nvPr/>
        </p:nvCxnSpPr>
        <p:spPr>
          <a:xfrm>
            <a:off x="7917111" y="2063750"/>
            <a:ext cx="1751187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基础扎实">
            <a:extLst>
              <a:ext uri="{FF2B5EF4-FFF2-40B4-BE49-F238E27FC236}">
                <a16:creationId xmlns:a16="http://schemas.microsoft.com/office/drawing/2014/main" id="{1CD5D280-C3FB-EDF4-C824-E59975D3FB07}"/>
              </a:ext>
            </a:extLst>
          </p:cNvPr>
          <p:cNvSpPr txBox="1"/>
          <p:nvPr/>
        </p:nvSpPr>
        <p:spPr>
          <a:xfrm>
            <a:off x="5800080" y="2242903"/>
            <a:ext cx="40428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6000" b="1" dirty="0">
                <a:solidFill>
                  <a:srgbClr val="00429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个人经验</a:t>
            </a:r>
            <a:endParaRPr kumimoji="0" lang="zh-CN" altLang="en-US" sz="6000" b="1" i="0" u="none" strike="noStrike" kern="1200" cap="none" spc="0" normalizeH="0" baseline="0" noProof="0" dirty="0">
              <a:ln>
                <a:noFill/>
              </a:ln>
              <a:solidFill>
                <a:srgbClr val="004299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39243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任意多边形: 形状 12"/>
          <p:cNvSpPr/>
          <p:nvPr/>
        </p:nvSpPr>
        <p:spPr>
          <a:xfrm>
            <a:off x="0" y="0"/>
            <a:ext cx="985019" cy="1136557"/>
          </a:xfrm>
          <a:custGeom>
            <a:avLst/>
            <a:gdLst>
              <a:gd name="connsiteX0" fmla="*/ 392234 w 1013915"/>
              <a:gd name="connsiteY0" fmla="*/ 0 h 1169898"/>
              <a:gd name="connsiteX1" fmla="*/ 1013915 w 1013915"/>
              <a:gd name="connsiteY1" fmla="*/ 0 h 1169898"/>
              <a:gd name="connsiteX2" fmla="*/ 0 w 1013915"/>
              <a:gd name="connsiteY2" fmla="*/ 1169898 h 1169898"/>
              <a:gd name="connsiteX3" fmla="*/ 0 w 1013915"/>
              <a:gd name="connsiteY3" fmla="*/ 452576 h 1169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13915" h="1169898">
                <a:moveTo>
                  <a:pt x="392234" y="0"/>
                </a:moveTo>
                <a:lnTo>
                  <a:pt x="1013915" y="0"/>
                </a:lnTo>
                <a:lnTo>
                  <a:pt x="0" y="1169898"/>
                </a:lnTo>
                <a:lnTo>
                  <a:pt x="0" y="452576"/>
                </a:lnTo>
                <a:close/>
              </a:path>
            </a:pathLst>
          </a:cu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9" name="灯片编号占位符 3"/>
          <p:cNvSpPr txBox="1"/>
          <p:nvPr/>
        </p:nvSpPr>
        <p:spPr>
          <a:xfrm>
            <a:off x="7672288" y="5310565"/>
            <a:ext cx="22860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BB7B66E-7FFA-4300-8439-347A5E0E252A}" type="slidenum">
              <a:rPr kumimoji="0" lang="zh-CN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rPr>
              <a:t>8</a:t>
            </a:fld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3" name="TextBox 8"/>
          <p:cNvSpPr txBox="1"/>
          <p:nvPr/>
        </p:nvSpPr>
        <p:spPr>
          <a:xfrm>
            <a:off x="636811" y="352835"/>
            <a:ext cx="3384376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429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Open Sans Semibold" panose="020B0706030804020204" pitchFamily="34" charset="0"/>
                <a:sym typeface="微软雅黑" panose="020B0503020204020204" pitchFamily="34" charset="-122"/>
              </a:rPr>
              <a:t>一些经验</a:t>
            </a:r>
            <a:endParaRPr kumimoji="0" lang="en-US" altLang="zh-CN" sz="2800" b="1" i="0" u="none" strike="noStrike" kern="0" cap="none" spc="0" normalizeH="0" baseline="0" noProof="0" dirty="0">
              <a:ln>
                <a:noFill/>
              </a:ln>
              <a:solidFill>
                <a:srgbClr val="004299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Open Sans Semibold" panose="020B0706030804020204" pitchFamily="34" charset="0"/>
              <a:sym typeface="微软雅黑" panose="020B0503020204020204" pitchFamily="34" charset="-122"/>
            </a:endParaRPr>
          </a:p>
        </p:txBody>
      </p:sp>
      <p:pic>
        <p:nvPicPr>
          <p:cNvPr id="17" name="图片 16" descr="QR 代码&#10;&#10;描述已自动生成">
            <a:extLst>
              <a:ext uri="{FF2B5EF4-FFF2-40B4-BE49-F238E27FC236}">
                <a16:creationId xmlns:a16="http://schemas.microsoft.com/office/drawing/2014/main" id="{8EA46F4A-D198-E11B-0892-D7D423FE28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2643" y="865148"/>
            <a:ext cx="3203061" cy="4230305"/>
          </a:xfrm>
          <a:prstGeom prst="rect">
            <a:avLst/>
          </a:prstGeom>
        </p:spPr>
      </p:pic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718DC5B8-1989-E555-D042-93C67773EFF7}"/>
              </a:ext>
            </a:extLst>
          </p:cNvPr>
          <p:cNvCxnSpPr>
            <a:cxnSpLocks/>
          </p:cNvCxnSpPr>
          <p:nvPr/>
        </p:nvCxnSpPr>
        <p:spPr>
          <a:xfrm>
            <a:off x="5224016" y="0"/>
            <a:ext cx="0" cy="5715000"/>
          </a:xfrm>
          <a:prstGeom prst="line">
            <a:avLst/>
          </a:prstGeom>
          <a:ln w="127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>
            <a:extLst>
              <a:ext uri="{FF2B5EF4-FFF2-40B4-BE49-F238E27FC236}">
                <a16:creationId xmlns:a16="http://schemas.microsoft.com/office/drawing/2014/main" id="{2B506BE7-66C4-282F-1E8B-9E90F43C672D}"/>
              </a:ext>
            </a:extLst>
          </p:cNvPr>
          <p:cNvSpPr txBox="1"/>
          <p:nvPr/>
        </p:nvSpPr>
        <p:spPr>
          <a:xfrm>
            <a:off x="6477941" y="5093368"/>
            <a:ext cx="252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请备注你的名字和年级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668F498-CC38-E43C-2085-0049CA3CBA4B}"/>
              </a:ext>
            </a:extLst>
          </p:cNvPr>
          <p:cNvSpPr txBox="1"/>
          <p:nvPr/>
        </p:nvSpPr>
        <p:spPr>
          <a:xfrm>
            <a:off x="33867" y="1120060"/>
            <a:ext cx="508213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/>
              <a:t>（</a:t>
            </a:r>
            <a:r>
              <a:rPr lang="en-US" altLang="zh-CN" sz="1600" dirty="0"/>
              <a:t>1</a:t>
            </a:r>
            <a:r>
              <a:rPr lang="zh-CN" altLang="en-US" sz="1600" dirty="0"/>
              <a:t>）清华预推免系统可以报两个。</a:t>
            </a:r>
            <a:endParaRPr lang="en-US" altLang="zh-CN" sz="1600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048678BA-6BFA-4D5B-C32F-614C70A461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58" y="1507802"/>
            <a:ext cx="5072947" cy="1872208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C2FC7BD9-AC65-9ED8-6E57-C3A4BD84CF90}"/>
              </a:ext>
            </a:extLst>
          </p:cNvPr>
          <p:cNvSpPr txBox="1"/>
          <p:nvPr/>
        </p:nvSpPr>
        <p:spPr>
          <a:xfrm>
            <a:off x="87873" y="3398420"/>
            <a:ext cx="508213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/>
              <a:t>（</a:t>
            </a:r>
            <a:r>
              <a:rPr lang="en-US" altLang="zh-CN" sz="1600" dirty="0"/>
              <a:t>2</a:t>
            </a:r>
            <a:r>
              <a:rPr lang="zh-CN" altLang="en-US" sz="1600" dirty="0"/>
              <a:t>）清华夏令营和预推免的系统的个人奖项填报感觉也有</a:t>
            </a:r>
            <a:r>
              <a:rPr lang="en-US" altLang="zh-CN" sz="1600" dirty="0"/>
              <a:t>bug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44222B75-BAC2-E475-4A7C-15EBEADD65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832" y="4066295"/>
            <a:ext cx="5010173" cy="1295870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DD17FB45-AA9A-CC1F-D625-57B3564F9B72}"/>
              </a:ext>
            </a:extLst>
          </p:cNvPr>
          <p:cNvSpPr txBox="1"/>
          <p:nvPr/>
        </p:nvSpPr>
        <p:spPr>
          <a:xfrm>
            <a:off x="5197013" y="82164"/>
            <a:ext cx="485153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/>
              <a:t>（</a:t>
            </a:r>
            <a:r>
              <a:rPr lang="en-US" altLang="zh-CN" sz="1600" dirty="0"/>
              <a:t>3</a:t>
            </a:r>
            <a:r>
              <a:rPr lang="zh-CN" altLang="en-US" sz="1600" dirty="0"/>
              <a:t>）可以找我帮忙看简历提建议或私底下与我交流更多细节</a:t>
            </a:r>
            <a:r>
              <a:rPr lang="en-US" altLang="zh-CN" sz="1600" dirty="0"/>
              <a:t>(</a:t>
            </a:r>
            <a:r>
              <a:rPr lang="zh-CN" altLang="en-US" sz="1600" dirty="0"/>
              <a:t>如</a:t>
            </a:r>
            <a:r>
              <a:rPr lang="en-US" altLang="zh-CN" sz="1600" dirty="0"/>
              <a:t>TBSI</a:t>
            </a:r>
            <a:r>
              <a:rPr lang="zh-CN" altLang="en-US" sz="1600" dirty="0"/>
              <a:t>要不要提前联系导师</a:t>
            </a:r>
            <a:r>
              <a:rPr lang="en-US" altLang="zh-CN" sz="1600" dirty="0"/>
              <a:t>)</a:t>
            </a:r>
            <a:r>
              <a:rPr lang="zh-CN" altLang="en-US" sz="1600" dirty="0"/>
              <a:t>。</a:t>
            </a:r>
            <a:endParaRPr lang="en-US" altLang="zh-CN" sz="1600" dirty="0"/>
          </a:p>
        </p:txBody>
      </p:sp>
    </p:spTree>
    <p:extLst>
      <p:ext uri="{BB962C8B-B14F-4D97-AF65-F5344CB8AC3E}">
        <p14:creationId xmlns:p14="http://schemas.microsoft.com/office/powerpoint/2010/main" val="21543718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B88E0CD1-7FE0-4AE3-85A8-FA492660884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16" b="4193"/>
          <a:stretch/>
        </p:blipFill>
        <p:spPr>
          <a:xfrm>
            <a:off x="0" y="0"/>
            <a:ext cx="10157355" cy="3577581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608EA894-FC31-4189-974F-FB7710E404CC}"/>
              </a:ext>
            </a:extLst>
          </p:cNvPr>
          <p:cNvSpPr/>
          <p:nvPr/>
        </p:nvSpPr>
        <p:spPr>
          <a:xfrm>
            <a:off x="-500" y="2047875"/>
            <a:ext cx="10161000" cy="1529706"/>
          </a:xfrm>
          <a:prstGeom prst="rect">
            <a:avLst/>
          </a:prstGeom>
          <a:solidFill>
            <a:schemeClr val="accent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61970">
              <a:defRPr/>
            </a:pPr>
            <a:endParaRPr lang="zh-CN" altLang="en-US" sz="150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BEF14DE-1241-4AA6-953D-02CFDEEA7F8C}"/>
              </a:ext>
            </a:extLst>
          </p:cNvPr>
          <p:cNvSpPr/>
          <p:nvPr/>
        </p:nvSpPr>
        <p:spPr>
          <a:xfrm>
            <a:off x="0" y="5557800"/>
            <a:ext cx="10157356" cy="1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61970">
              <a:defRPr/>
            </a:pPr>
            <a:endParaRPr lang="zh-CN" altLang="en-US" sz="150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20F045E-C828-4875-ACF9-19382CA8497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441"/>
          <a:stretch/>
        </p:blipFill>
        <p:spPr>
          <a:xfrm>
            <a:off x="3578491" y="3935569"/>
            <a:ext cx="3003018" cy="1264242"/>
          </a:xfrm>
          <a:prstGeom prst="rect">
            <a:avLst/>
          </a:prstGeom>
        </p:spPr>
      </p:pic>
      <p:sp>
        <p:nvSpPr>
          <p:cNvPr id="9" name="敬请各位批评指正">
            <a:extLst>
              <a:ext uri="{FF2B5EF4-FFF2-40B4-BE49-F238E27FC236}">
                <a16:creationId xmlns:a16="http://schemas.microsoft.com/office/drawing/2014/main" id="{124D4FB7-9F38-4E9F-83A8-50B9884A06DF}"/>
              </a:ext>
            </a:extLst>
          </p:cNvPr>
          <p:cNvSpPr txBox="1"/>
          <p:nvPr/>
        </p:nvSpPr>
        <p:spPr>
          <a:xfrm>
            <a:off x="1359474" y="2307681"/>
            <a:ext cx="74410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 defTabSz="380985"/>
            <a:r>
              <a:rPr lang="zh-CN" altLang="en-US" sz="40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感谢聆听，欢迎进一步提问交流！</a:t>
            </a:r>
          </a:p>
        </p:txBody>
      </p:sp>
      <p:cxnSp>
        <p:nvCxnSpPr>
          <p:cNvPr id="10" name="点缀线段">
            <a:extLst>
              <a:ext uri="{FF2B5EF4-FFF2-40B4-BE49-F238E27FC236}">
                <a16:creationId xmlns:a16="http://schemas.microsoft.com/office/drawing/2014/main" id="{E3104D13-A068-4DEF-A463-BC15DDDE1F3E}"/>
              </a:ext>
            </a:extLst>
          </p:cNvPr>
          <p:cNvCxnSpPr/>
          <p:nvPr/>
        </p:nvCxnSpPr>
        <p:spPr>
          <a:xfrm>
            <a:off x="1999752" y="3019613"/>
            <a:ext cx="616049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HANK YOU FOR WATCHING">
            <a:extLst>
              <a:ext uri="{FF2B5EF4-FFF2-40B4-BE49-F238E27FC236}">
                <a16:creationId xmlns:a16="http://schemas.microsoft.com/office/drawing/2014/main" id="{470275CA-31D4-4994-B2FF-04AE64571412}"/>
              </a:ext>
            </a:extLst>
          </p:cNvPr>
          <p:cNvSpPr txBox="1"/>
          <p:nvPr/>
        </p:nvSpPr>
        <p:spPr>
          <a:xfrm>
            <a:off x="1959429" y="3048851"/>
            <a:ext cx="624114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 defTabSz="380985"/>
            <a:r>
              <a:rPr lang="en-US" altLang="zh-CN" sz="15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THANK YOU FOR WATCHING</a:t>
            </a:r>
          </a:p>
        </p:txBody>
      </p:sp>
      <p:sp>
        <p:nvSpPr>
          <p:cNvPr id="2" name="灯片编号占位符 3">
            <a:extLst>
              <a:ext uri="{FF2B5EF4-FFF2-40B4-BE49-F238E27FC236}">
                <a16:creationId xmlns:a16="http://schemas.microsoft.com/office/drawing/2014/main" id="{B786229D-B288-ACF9-95CE-7067B3D73803}"/>
              </a:ext>
            </a:extLst>
          </p:cNvPr>
          <p:cNvSpPr txBox="1">
            <a:spLocks/>
          </p:cNvSpPr>
          <p:nvPr/>
        </p:nvSpPr>
        <p:spPr>
          <a:xfrm>
            <a:off x="7618587" y="5282865"/>
            <a:ext cx="22860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BB7B66E-7FFA-4300-8439-347A5E0E252A}" type="slidenum">
              <a:rPr lang="zh-CN" altLang="en-US" sz="1600" smtClean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pPr/>
              <a:t>9</a:t>
            </a:fld>
            <a:endParaRPr lang="zh-CN" altLang="en-US" sz="2000" dirty="0">
              <a:solidFill>
                <a:schemeClr val="tx1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05336901"/>
      </p:ext>
    </p:extLst>
  </p:cSld>
  <p:clrMapOvr>
    <a:masterClrMapping/>
  </p:clrMapOvr>
</p:sld>
</file>

<file path=ppt/theme/theme1.xml><?xml version="1.0" encoding="utf-8"?>
<a:theme xmlns:a="http://schemas.openxmlformats.org/drawingml/2006/main" name="2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主题​​">
  <a:themeElements>
    <a:clrScheme name="哈工大视觉规范手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4299"/>
      </a:accent1>
      <a:accent2>
        <a:srgbClr val="C4181F"/>
      </a:accent2>
      <a:accent3>
        <a:srgbClr val="21811D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微软雅黑">
      <a:majorFont>
        <a:latin typeface="微软雅黑"/>
        <a:ea typeface="方正正大黑简体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哈工大视觉规范手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4299"/>
      </a:accent1>
      <a:accent2>
        <a:srgbClr val="C4181F"/>
      </a:accent2>
      <a:accent3>
        <a:srgbClr val="21811D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微软雅黑">
      <a:majorFont>
        <a:latin typeface="微软雅黑"/>
        <a:ea typeface="方正正大黑简体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4106</TotalTime>
  <Words>1082</Words>
  <Application>Microsoft Office PowerPoint</Application>
  <PresentationFormat>自定义</PresentationFormat>
  <Paragraphs>102</Paragraphs>
  <Slides>9</Slides>
  <Notes>9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4</vt:i4>
      </vt:variant>
      <vt:variant>
        <vt:lpstr>幻灯片标题</vt:lpstr>
      </vt:variant>
      <vt:variant>
        <vt:i4>9</vt:i4>
      </vt:variant>
    </vt:vector>
  </HeadingPairs>
  <TitlesOfParts>
    <vt:vector size="18" baseType="lpstr">
      <vt:lpstr>微软雅黑</vt:lpstr>
      <vt:lpstr>等线</vt:lpstr>
      <vt:lpstr>Arial</vt:lpstr>
      <vt:lpstr>Calibri</vt:lpstr>
      <vt:lpstr>Calibri Light</vt:lpstr>
      <vt:lpstr>2</vt:lpstr>
      <vt:lpstr>Office 主题​​</vt:lpstr>
      <vt:lpstr>1_Office 主题​​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1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</dc:title>
  <dc:subject>1</dc:subject>
  <dc:creator>1;PC</dc:creator>
  <dc:description>1</dc:description>
  <cp:lastModifiedBy>墨 李</cp:lastModifiedBy>
  <cp:revision>36</cp:revision>
  <cp:lastPrinted>2022-10-07T08:30:00Z</cp:lastPrinted>
  <dcterms:created xsi:type="dcterms:W3CDTF">2014-05-25T02:24:00Z</dcterms:created>
  <dcterms:modified xsi:type="dcterms:W3CDTF">2023-10-19T01:55:54Z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2052-11.1.0.9021</vt:lpwstr>
  </property>
</Properties>
</file>